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Arial Black" panose="020B0604020202020204" pitchFamily="34" charset="0"/>
      <p:regular r:id="rId36"/>
      <p:bold r:id="rId37"/>
    </p:embeddedFon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61" d="100"/>
          <a:sy n="161" d="100"/>
        </p:scale>
        <p:origin x="4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a259099cf7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a259099cf7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Tanner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ec832da82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ec832da82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ec766bf33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ec766bf33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ec766bf33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ec766bf33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ec766bf33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ec766bf33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a3a2d6c24c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a3a2d6c24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a3a2d6c24c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a3a2d6c24c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ec766bf33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ec766bf33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ec766bf33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ec766bf33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ec766bf33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ec766bf33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ec766bf331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ec766bf33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a259099cf7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a259099cf7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Tanner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ec766bf331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ec766bf33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ec766bf33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ec766bf33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ec766bf33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ec766bf33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ec766bf331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ec766bf33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ec766bf331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ec766bf33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ec766bf331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ec766bf33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ec766bf33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ec766bf33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ec766bf331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ec766bf33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ec766bf331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ec766bf33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ec766bf331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ec766bf331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a259099cf7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a259099cf7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Tanner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ec766bf331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ec766bf33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ec766bf331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ec766bf3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ec766bf331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ec766bf33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ec766bf331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ec766bf33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ec889a878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ec889a878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Tanner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a259099cf7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a259099cf7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Tanner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a259099cf7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a259099cf7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Zack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a259099cf7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a259099cf7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Zack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a259099cf7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a259099cf7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Zack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ec766bf33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ec766bf33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Tanner</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Blu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a:stretch/>
        </p:blipFill>
        <p:spPr>
          <a:xfrm>
            <a:off x="7891895" y="4589144"/>
            <a:ext cx="737754" cy="430335"/>
          </a:xfrm>
          <a:prstGeom prst="rect">
            <a:avLst/>
          </a:prstGeom>
          <a:noFill/>
          <a:ln>
            <a:noFill/>
          </a:ln>
        </p:spPr>
      </p:pic>
      <p:sp>
        <p:nvSpPr>
          <p:cNvPr id="12" name="Google Shape;12;p2"/>
          <p:cNvSpPr/>
          <p:nvPr/>
        </p:nvSpPr>
        <p:spPr>
          <a:xfrm>
            <a:off x="0" y="0"/>
            <a:ext cx="67341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 name="Google Shape;13;p2"/>
          <p:cNvSpPr txBox="1">
            <a:spLocks noGrp="1"/>
          </p:cNvSpPr>
          <p:nvPr>
            <p:ph type="ctrTitle"/>
          </p:nvPr>
        </p:nvSpPr>
        <p:spPr>
          <a:xfrm>
            <a:off x="514350" y="1017985"/>
            <a:ext cx="4333800" cy="1790700"/>
          </a:xfrm>
          <a:prstGeom prst="rect">
            <a:avLst/>
          </a:prstGeom>
          <a:noFill/>
          <a:ln>
            <a:noFill/>
          </a:ln>
        </p:spPr>
        <p:txBody>
          <a:bodyPr spcFirstLastPara="1" wrap="square" lIns="0" tIns="34275" rIns="68575" bIns="34275" anchor="b" anchorCtr="0">
            <a:normAutofit/>
          </a:bodyPr>
          <a:lstStyle>
            <a:lvl1pPr lvl="0" algn="l">
              <a:lnSpc>
                <a:spcPct val="100000"/>
              </a:lnSpc>
              <a:spcBef>
                <a:spcPts val="0"/>
              </a:spcBef>
              <a:spcAft>
                <a:spcPts val="0"/>
              </a:spcAft>
              <a:buClr>
                <a:schemeClr val="lt1"/>
              </a:buClr>
              <a:buSzPts val="3000"/>
              <a:buFont typeface="Arial Black"/>
              <a:buNone/>
              <a:defRPr sz="3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 name="Google Shape;14;p2"/>
          <p:cNvSpPr txBox="1">
            <a:spLocks noGrp="1"/>
          </p:cNvSpPr>
          <p:nvPr>
            <p:ph type="subTitle" idx="1"/>
          </p:nvPr>
        </p:nvSpPr>
        <p:spPr>
          <a:xfrm>
            <a:off x="514349" y="2959894"/>
            <a:ext cx="4333800" cy="1487100"/>
          </a:xfrm>
          <a:prstGeom prst="rect">
            <a:avLst/>
          </a:prstGeom>
          <a:noFill/>
          <a:ln>
            <a:noFill/>
          </a:ln>
        </p:spPr>
        <p:txBody>
          <a:bodyPr spcFirstLastPara="1" wrap="square" lIns="0" tIns="34275" rIns="68575" bIns="34275" anchor="t" anchorCtr="0">
            <a:normAutofit/>
          </a:bodyPr>
          <a:lstStyle>
            <a:lvl1pPr lvl="0" algn="l">
              <a:lnSpc>
                <a:spcPct val="100000"/>
              </a:lnSpc>
              <a:spcBef>
                <a:spcPts val="0"/>
              </a:spcBef>
              <a:spcAft>
                <a:spcPts val="0"/>
              </a:spcAft>
              <a:buSzPts val="1500"/>
              <a:buNone/>
              <a:defRPr sz="1500">
                <a:solidFill>
                  <a:schemeClr val="lt1"/>
                </a:solidFill>
              </a:defRPr>
            </a:lvl1pPr>
            <a:lvl2pPr lvl="1" algn="ctr">
              <a:lnSpc>
                <a:spcPct val="100000"/>
              </a:lnSpc>
              <a:spcBef>
                <a:spcPts val="900"/>
              </a:spcBef>
              <a:spcAft>
                <a:spcPts val="0"/>
              </a:spcAft>
              <a:buSzPts val="1500"/>
              <a:buNone/>
              <a:defRPr sz="1500"/>
            </a:lvl2pPr>
            <a:lvl3pPr lvl="2" algn="ctr">
              <a:lnSpc>
                <a:spcPct val="100000"/>
              </a:lnSpc>
              <a:spcBef>
                <a:spcPts val="900"/>
              </a:spcBef>
              <a:spcAft>
                <a:spcPts val="0"/>
              </a:spcAft>
              <a:buSzPts val="1400"/>
              <a:buNone/>
              <a:defRPr sz="1400"/>
            </a:lvl3pPr>
            <a:lvl4pPr lvl="3" algn="ctr">
              <a:lnSpc>
                <a:spcPct val="100000"/>
              </a:lnSpc>
              <a:spcBef>
                <a:spcPts val="900"/>
              </a:spcBef>
              <a:spcAft>
                <a:spcPts val="0"/>
              </a:spcAft>
              <a:buSzPts val="1200"/>
              <a:buNone/>
              <a:defRPr sz="1200"/>
            </a:lvl4pPr>
            <a:lvl5pPr lvl="4" algn="ctr">
              <a:lnSpc>
                <a:spcPct val="100000"/>
              </a:lnSpc>
              <a:spcBef>
                <a:spcPts val="900"/>
              </a:spcBef>
              <a:spcAft>
                <a:spcPts val="0"/>
              </a:spcAft>
              <a:buSzPts val="1200"/>
              <a:buNone/>
              <a:defRPr sz="1200"/>
            </a:lvl5pPr>
            <a:lvl6pPr lvl="5" algn="ctr">
              <a:lnSpc>
                <a:spcPct val="90000"/>
              </a:lnSpc>
              <a:spcBef>
                <a:spcPts val="9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15" name="Google Shape;15;p2"/>
          <p:cNvGrpSpPr/>
          <p:nvPr/>
        </p:nvGrpSpPr>
        <p:grpSpPr>
          <a:xfrm>
            <a:off x="5797562" y="-483377"/>
            <a:ext cx="1099956" cy="5729610"/>
            <a:chOff x="7691423" y="-603227"/>
            <a:chExt cx="1466608" cy="7639480"/>
          </a:xfrm>
        </p:grpSpPr>
        <p:sp>
          <p:nvSpPr>
            <p:cNvPr id="16" name="Google Shape;16;p2"/>
            <p:cNvSpPr txBox="1"/>
            <p:nvPr/>
          </p:nvSpPr>
          <p:spPr>
            <a:xfrm rot="-5400000">
              <a:off x="4300073" y="2788123"/>
              <a:ext cx="7634400" cy="85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700" b="0" i="0" u="none" strike="noStrike" cap="none">
                  <a:solidFill>
                    <a:schemeClr val="accent5"/>
                  </a:solidFill>
                  <a:latin typeface="Arial Black"/>
                  <a:ea typeface="Arial Black"/>
                  <a:cs typeface="Arial Black"/>
                  <a:sym typeface="Arial Black"/>
                </a:rPr>
                <a:t>MIT SLOAN SCHOOL</a:t>
              </a:r>
              <a:endParaRPr sz="1100"/>
            </a:p>
          </p:txBody>
        </p:sp>
        <p:sp>
          <p:nvSpPr>
            <p:cNvPr id="17" name="Google Shape;17;p2"/>
            <p:cNvSpPr txBox="1"/>
            <p:nvPr/>
          </p:nvSpPr>
          <p:spPr>
            <a:xfrm rot="-5400000">
              <a:off x="4914980" y="2793202"/>
              <a:ext cx="7634400" cy="85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700" b="0" i="0">
                  <a:solidFill>
                    <a:schemeClr val="accent5"/>
                  </a:solidFill>
                  <a:latin typeface="Arial Black"/>
                  <a:ea typeface="Arial Black"/>
                  <a:cs typeface="Arial Black"/>
                  <a:sym typeface="Arial Black"/>
                </a:rPr>
                <a:t>OF MANAGEMENT</a:t>
              </a:r>
              <a:endParaRPr sz="1100"/>
            </a:p>
          </p:txBody>
        </p:sp>
      </p:grpSp>
      <p:grpSp>
        <p:nvGrpSpPr>
          <p:cNvPr id="18" name="Google Shape;18;p2"/>
          <p:cNvGrpSpPr/>
          <p:nvPr/>
        </p:nvGrpSpPr>
        <p:grpSpPr>
          <a:xfrm>
            <a:off x="8427246" y="0"/>
            <a:ext cx="210740" cy="961904"/>
            <a:chOff x="11222692" y="155575"/>
            <a:chExt cx="280986" cy="1282539"/>
          </a:xfrm>
        </p:grpSpPr>
        <p:pic>
          <p:nvPicPr>
            <p:cNvPr id="19" name="Google Shape;19;p2"/>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20" name="Google Shape;20;p2"/>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1" name="Google Shape;21;p2"/>
          <p:cNvSpPr/>
          <p:nvPr/>
        </p:nvSpPr>
        <p:spPr>
          <a:xfrm>
            <a:off x="6731420" y="0"/>
            <a:ext cx="210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2" name="Google Shape;22;p2"/>
          <p:cNvSpPr/>
          <p:nvPr/>
        </p:nvSpPr>
        <p:spPr>
          <a:xfrm rot="10800000" flipH="1">
            <a:off x="0" y="-40500"/>
            <a:ext cx="9144000" cy="40500"/>
          </a:xfrm>
          <a:prstGeom prst="rect">
            <a:avLst/>
          </a:prstGeom>
          <a:solidFill>
            <a:srgbClr val="E6EC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3" name="Google Shape;23;p2"/>
          <p:cNvSpPr/>
          <p:nvPr/>
        </p:nvSpPr>
        <p:spPr>
          <a:xfrm>
            <a:off x="0" y="5143499"/>
            <a:ext cx="9144000" cy="39900"/>
          </a:xfrm>
          <a:prstGeom prst="rect">
            <a:avLst/>
          </a:prstGeom>
          <a:solidFill>
            <a:srgbClr val="E7EC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11"/>
        <p:cNvGrpSpPr/>
        <p:nvPr/>
      </p:nvGrpSpPr>
      <p:grpSpPr>
        <a:xfrm>
          <a:off x="0" y="0"/>
          <a:ext cx="0" cy="0"/>
          <a:chOff x="0" y="0"/>
          <a:chExt cx="0" cy="0"/>
        </a:xfrm>
      </p:grpSpPr>
      <p:sp>
        <p:nvSpPr>
          <p:cNvPr id="112" name="Google Shape;112;p11"/>
          <p:cNvSpPr txBox="1">
            <a:spLocks noGrp="1"/>
          </p:cNvSpPr>
          <p:nvPr>
            <p:ph type="body" idx="1"/>
          </p:nvPr>
        </p:nvSpPr>
        <p:spPr>
          <a:xfrm>
            <a:off x="514350" y="1285876"/>
            <a:ext cx="3822300" cy="3171900"/>
          </a:xfrm>
          <a:prstGeom prst="rect">
            <a:avLst/>
          </a:prstGeom>
          <a:noFill/>
          <a:ln>
            <a:noFill/>
          </a:ln>
        </p:spPr>
        <p:txBody>
          <a:bodyPr spcFirstLastPara="1" wrap="square" lIns="0" tIns="34275" rIns="68575" bIns="3427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3" name="Google Shape;113;p11"/>
          <p:cNvSpPr txBox="1">
            <a:spLocks noGrp="1"/>
          </p:cNvSpPr>
          <p:nvPr>
            <p:ph type="body" idx="2"/>
          </p:nvPr>
        </p:nvSpPr>
        <p:spPr>
          <a:xfrm>
            <a:off x="4807323" y="1285876"/>
            <a:ext cx="3822300" cy="3171900"/>
          </a:xfrm>
          <a:prstGeom prst="rect">
            <a:avLst/>
          </a:prstGeom>
          <a:noFill/>
          <a:ln>
            <a:noFill/>
          </a:ln>
        </p:spPr>
        <p:txBody>
          <a:bodyPr spcFirstLastPara="1" wrap="square" lIns="0" tIns="34275" rIns="68575" bIns="3427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14" name="Google Shape;114;p11"/>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115" name="Google Shape;115;p11"/>
          <p:cNvGrpSpPr/>
          <p:nvPr/>
        </p:nvGrpSpPr>
        <p:grpSpPr>
          <a:xfrm>
            <a:off x="8427246" y="0"/>
            <a:ext cx="210740" cy="961904"/>
            <a:chOff x="11222692" y="155575"/>
            <a:chExt cx="280986" cy="1282539"/>
          </a:xfrm>
        </p:grpSpPr>
        <p:pic>
          <p:nvPicPr>
            <p:cNvPr id="116" name="Google Shape;116;p11"/>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117" name="Google Shape;117;p11"/>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18" name="Google Shape;118;p11"/>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11"/>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20" name="Google Shape;120;p11"/>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with heading">
  <p:cSld name="Two content with heading">
    <p:spTree>
      <p:nvGrpSpPr>
        <p:cNvPr id="1" name="Shape 121"/>
        <p:cNvGrpSpPr/>
        <p:nvPr/>
      </p:nvGrpSpPr>
      <p:grpSpPr>
        <a:xfrm>
          <a:off x="0" y="0"/>
          <a:ext cx="0" cy="0"/>
          <a:chOff x="0" y="0"/>
          <a:chExt cx="0" cy="0"/>
        </a:xfrm>
      </p:grpSpPr>
      <p:sp>
        <p:nvSpPr>
          <p:cNvPr id="122" name="Google Shape;122;p12"/>
          <p:cNvSpPr txBox="1">
            <a:spLocks noGrp="1"/>
          </p:cNvSpPr>
          <p:nvPr>
            <p:ph type="body" idx="1"/>
          </p:nvPr>
        </p:nvSpPr>
        <p:spPr>
          <a:xfrm>
            <a:off x="514351" y="1285875"/>
            <a:ext cx="3822300" cy="6381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500"/>
              <a:buNone/>
              <a:defRPr sz="1500" b="1" cap="none">
                <a:solidFill>
                  <a:schemeClr val="accent4"/>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23" name="Google Shape;123;p12"/>
          <p:cNvSpPr txBox="1">
            <a:spLocks noGrp="1"/>
          </p:cNvSpPr>
          <p:nvPr>
            <p:ph type="body" idx="2"/>
          </p:nvPr>
        </p:nvSpPr>
        <p:spPr>
          <a:xfrm>
            <a:off x="514350" y="1924051"/>
            <a:ext cx="3822300" cy="2533800"/>
          </a:xfrm>
          <a:prstGeom prst="rect">
            <a:avLst/>
          </a:prstGeom>
          <a:noFill/>
          <a:ln>
            <a:noFill/>
          </a:ln>
        </p:spPr>
        <p:txBody>
          <a:bodyPr spcFirstLastPara="1" wrap="square" lIns="0" tIns="34275" rIns="68575" bIns="3427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4" name="Google Shape;124;p12"/>
          <p:cNvSpPr txBox="1">
            <a:spLocks noGrp="1"/>
          </p:cNvSpPr>
          <p:nvPr>
            <p:ph type="body" idx="3"/>
          </p:nvPr>
        </p:nvSpPr>
        <p:spPr>
          <a:xfrm>
            <a:off x="4807324" y="1285875"/>
            <a:ext cx="3822300" cy="6381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500"/>
              <a:buNone/>
              <a:defRPr sz="1500" b="1" cap="none">
                <a:solidFill>
                  <a:schemeClr val="accent4"/>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25" name="Google Shape;125;p12"/>
          <p:cNvSpPr txBox="1">
            <a:spLocks noGrp="1"/>
          </p:cNvSpPr>
          <p:nvPr>
            <p:ph type="body" idx="4"/>
          </p:nvPr>
        </p:nvSpPr>
        <p:spPr>
          <a:xfrm>
            <a:off x="4807323" y="1924051"/>
            <a:ext cx="3822300" cy="2533800"/>
          </a:xfrm>
          <a:prstGeom prst="rect">
            <a:avLst/>
          </a:prstGeom>
          <a:noFill/>
          <a:ln>
            <a:noFill/>
          </a:ln>
        </p:spPr>
        <p:txBody>
          <a:bodyPr spcFirstLastPara="1" wrap="square" lIns="0" tIns="34275" rIns="68575" bIns="3427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26" name="Google Shape;126;p12"/>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127" name="Google Shape;127;p12"/>
          <p:cNvGrpSpPr/>
          <p:nvPr/>
        </p:nvGrpSpPr>
        <p:grpSpPr>
          <a:xfrm>
            <a:off x="8427246" y="0"/>
            <a:ext cx="210740" cy="961904"/>
            <a:chOff x="11222692" y="155575"/>
            <a:chExt cx="280986" cy="1282539"/>
          </a:xfrm>
        </p:grpSpPr>
        <p:pic>
          <p:nvPicPr>
            <p:cNvPr id="128" name="Google Shape;128;p12"/>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129" name="Google Shape;129;p12"/>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30" name="Google Shape;130;p12"/>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1" name="Google Shape;131;p12"/>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12"/>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2">
  <p:cSld name="Comparison 2">
    <p:spTree>
      <p:nvGrpSpPr>
        <p:cNvPr id="1" name="Shape 133"/>
        <p:cNvGrpSpPr/>
        <p:nvPr/>
      </p:nvGrpSpPr>
      <p:grpSpPr>
        <a:xfrm>
          <a:off x="0" y="0"/>
          <a:ext cx="0" cy="0"/>
          <a:chOff x="0" y="0"/>
          <a:chExt cx="0" cy="0"/>
        </a:xfrm>
      </p:grpSpPr>
      <p:sp>
        <p:nvSpPr>
          <p:cNvPr id="134" name="Google Shape;134;p13"/>
          <p:cNvSpPr/>
          <p:nvPr/>
        </p:nvSpPr>
        <p:spPr>
          <a:xfrm>
            <a:off x="4572000" y="0"/>
            <a:ext cx="4572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35" name="Google Shape;135;p13"/>
          <p:cNvPicPr preferRelativeResize="0"/>
          <p:nvPr/>
        </p:nvPicPr>
        <p:blipFill rotWithShape="1">
          <a:blip r:embed="rId2">
            <a:alphaModFix/>
          </a:blip>
          <a:srcRect/>
          <a:stretch/>
        </p:blipFill>
        <p:spPr>
          <a:xfrm>
            <a:off x="7891895" y="4589144"/>
            <a:ext cx="737752" cy="430334"/>
          </a:xfrm>
          <a:prstGeom prst="rect">
            <a:avLst/>
          </a:prstGeom>
          <a:noFill/>
          <a:ln>
            <a:noFill/>
          </a:ln>
        </p:spPr>
      </p:pic>
      <p:sp>
        <p:nvSpPr>
          <p:cNvPr id="136" name="Google Shape;136;p13"/>
          <p:cNvSpPr txBox="1">
            <a:spLocks noGrp="1"/>
          </p:cNvSpPr>
          <p:nvPr>
            <p:ph type="body" idx="1"/>
          </p:nvPr>
        </p:nvSpPr>
        <p:spPr>
          <a:xfrm>
            <a:off x="514351" y="1285875"/>
            <a:ext cx="3743400" cy="6381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500"/>
              <a:buNone/>
              <a:defRPr sz="1500" b="1" cap="none">
                <a:solidFill>
                  <a:schemeClr val="accent4"/>
                </a:solidFil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7" name="Google Shape;137;p13"/>
          <p:cNvSpPr txBox="1">
            <a:spLocks noGrp="1"/>
          </p:cNvSpPr>
          <p:nvPr>
            <p:ph type="body" idx="2"/>
          </p:nvPr>
        </p:nvSpPr>
        <p:spPr>
          <a:xfrm>
            <a:off x="514351" y="1924051"/>
            <a:ext cx="3743400" cy="2533800"/>
          </a:xfrm>
          <a:prstGeom prst="rect">
            <a:avLst/>
          </a:prstGeom>
          <a:noFill/>
          <a:ln>
            <a:noFill/>
          </a:ln>
        </p:spPr>
        <p:txBody>
          <a:bodyPr spcFirstLastPara="1" wrap="square" lIns="0" tIns="34275" rIns="68575" bIns="3427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8" name="Google Shape;138;p13"/>
          <p:cNvSpPr txBox="1">
            <a:spLocks noGrp="1"/>
          </p:cNvSpPr>
          <p:nvPr>
            <p:ph type="body" idx="3"/>
          </p:nvPr>
        </p:nvSpPr>
        <p:spPr>
          <a:xfrm>
            <a:off x="4886324" y="1285875"/>
            <a:ext cx="3743400" cy="6381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Clr>
                <a:schemeClr val="lt1"/>
              </a:buClr>
              <a:buSzPts val="1500"/>
              <a:buNone/>
              <a:defRPr sz="1500" b="1" cap="none">
                <a:solidFill>
                  <a:schemeClr val="accent5"/>
                </a:solidFil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9" name="Google Shape;139;p13"/>
          <p:cNvSpPr txBox="1">
            <a:spLocks noGrp="1"/>
          </p:cNvSpPr>
          <p:nvPr>
            <p:ph type="body" idx="4"/>
          </p:nvPr>
        </p:nvSpPr>
        <p:spPr>
          <a:xfrm>
            <a:off x="4886323" y="1924051"/>
            <a:ext cx="3743400" cy="2533800"/>
          </a:xfrm>
          <a:prstGeom prst="rect">
            <a:avLst/>
          </a:prstGeom>
          <a:noFill/>
          <a:ln>
            <a:noFill/>
          </a:ln>
        </p:spPr>
        <p:txBody>
          <a:bodyPr spcFirstLastPara="1" wrap="square" lIns="0" tIns="34275" rIns="68575" bIns="34275" anchor="t" anchorCtr="0">
            <a:normAutofit/>
          </a:bodyPr>
          <a:lstStyle>
            <a:lvl1pPr marL="457200" lvl="0" indent="-317500" algn="l">
              <a:lnSpc>
                <a:spcPct val="100000"/>
              </a:lnSpc>
              <a:spcBef>
                <a:spcPts val="0"/>
              </a:spcBef>
              <a:spcAft>
                <a:spcPts val="0"/>
              </a:spcAft>
              <a:buClr>
                <a:schemeClr val="accent5"/>
              </a:buClr>
              <a:buSzPts val="1400"/>
              <a:buChar char="•"/>
              <a:defRPr>
                <a:solidFill>
                  <a:schemeClr val="lt1"/>
                </a:solidFill>
              </a:defRPr>
            </a:lvl1pPr>
            <a:lvl2pPr marL="914400" lvl="1" indent="-304800" algn="l">
              <a:lnSpc>
                <a:spcPct val="100000"/>
              </a:lnSpc>
              <a:spcBef>
                <a:spcPts val="900"/>
              </a:spcBef>
              <a:spcAft>
                <a:spcPts val="0"/>
              </a:spcAft>
              <a:buClr>
                <a:schemeClr val="accent5"/>
              </a:buClr>
              <a:buSzPts val="1200"/>
              <a:buChar char="•"/>
              <a:defRPr>
                <a:solidFill>
                  <a:schemeClr val="lt1"/>
                </a:solidFill>
              </a:defRPr>
            </a:lvl2pPr>
            <a:lvl3pPr marL="1371600" lvl="2" indent="-298450" algn="l">
              <a:lnSpc>
                <a:spcPct val="100000"/>
              </a:lnSpc>
              <a:spcBef>
                <a:spcPts val="900"/>
              </a:spcBef>
              <a:spcAft>
                <a:spcPts val="0"/>
              </a:spcAft>
              <a:buClr>
                <a:schemeClr val="accent5"/>
              </a:buClr>
              <a:buSzPts val="1100"/>
              <a:buChar char="‒"/>
              <a:defRPr>
                <a:solidFill>
                  <a:schemeClr val="lt1"/>
                </a:solidFill>
              </a:defRPr>
            </a:lvl3pPr>
            <a:lvl4pPr marL="1828800" lvl="3" indent="-298450" algn="l">
              <a:lnSpc>
                <a:spcPct val="100000"/>
              </a:lnSpc>
              <a:spcBef>
                <a:spcPts val="900"/>
              </a:spcBef>
              <a:spcAft>
                <a:spcPts val="0"/>
              </a:spcAft>
              <a:buClr>
                <a:schemeClr val="accent5"/>
              </a:buClr>
              <a:buSzPts val="1100"/>
              <a:buChar char="‒"/>
              <a:defRPr>
                <a:solidFill>
                  <a:schemeClr val="lt1"/>
                </a:solidFill>
              </a:defRPr>
            </a:lvl4pPr>
            <a:lvl5pPr marL="2286000" lvl="4" indent="-298450" algn="l">
              <a:lnSpc>
                <a:spcPct val="100000"/>
              </a:lnSpc>
              <a:spcBef>
                <a:spcPts val="900"/>
              </a:spcBef>
              <a:spcAft>
                <a:spcPts val="0"/>
              </a:spcAft>
              <a:buClr>
                <a:schemeClr val="accent5"/>
              </a:buClr>
              <a:buSzPts val="1100"/>
              <a:buChar char="‒"/>
              <a:defRPr>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0" name="Google Shape;140;p13"/>
          <p:cNvSpPr txBox="1">
            <a:spLocks noGrp="1"/>
          </p:cNvSpPr>
          <p:nvPr>
            <p:ph type="title"/>
          </p:nvPr>
        </p:nvSpPr>
        <p:spPr>
          <a:xfrm>
            <a:off x="514350" y="227375"/>
            <a:ext cx="3543300" cy="851100"/>
          </a:xfrm>
          <a:prstGeom prst="rect">
            <a:avLst/>
          </a:prstGeom>
          <a:noFill/>
          <a:ln>
            <a:noFill/>
          </a:ln>
        </p:spPr>
        <p:txBody>
          <a:bodyPr spcFirstLastPara="1" wrap="square" lIns="0" tIns="34275" rIns="68575" bIns="34275" anchor="ctr" anchorCtr="0">
            <a:normAutofit/>
          </a:bodyPr>
          <a:lstStyle>
            <a:lvl1pPr lvl="0" algn="l">
              <a:lnSpc>
                <a:spcPct val="100000"/>
              </a:lnSpc>
              <a:spcBef>
                <a:spcPts val="0"/>
              </a:spcBef>
              <a:spcAft>
                <a:spcPts val="0"/>
              </a:spcAft>
              <a:buClr>
                <a:schemeClr val="dk1"/>
              </a:buClr>
              <a:buSzPts val="2100"/>
              <a:buFont typeface="Arial Black"/>
              <a:buNone/>
              <a:defRPr b="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141" name="Google Shape;141;p13"/>
          <p:cNvGrpSpPr/>
          <p:nvPr/>
        </p:nvGrpSpPr>
        <p:grpSpPr>
          <a:xfrm>
            <a:off x="8427246" y="0"/>
            <a:ext cx="210740" cy="961904"/>
            <a:chOff x="11222692" y="155575"/>
            <a:chExt cx="280986" cy="1282539"/>
          </a:xfrm>
        </p:grpSpPr>
        <p:pic>
          <p:nvPicPr>
            <p:cNvPr id="142" name="Google Shape;142;p13"/>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143" name="Google Shape;143;p13"/>
            <p:cNvSpPr/>
            <p:nvPr/>
          </p:nvSpPr>
          <p:spPr>
            <a:xfrm>
              <a:off x="11336200" y="155575"/>
              <a:ext cx="54000" cy="968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44" name="Google Shape;144;p13"/>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13"/>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
  <p:cSld name="3 Column ">
    <p:spTree>
      <p:nvGrpSpPr>
        <p:cNvPr id="1" name="Shape 146"/>
        <p:cNvGrpSpPr/>
        <p:nvPr/>
      </p:nvGrpSpPr>
      <p:grpSpPr>
        <a:xfrm>
          <a:off x="0" y="0"/>
          <a:ext cx="0" cy="0"/>
          <a:chOff x="0" y="0"/>
          <a:chExt cx="0" cy="0"/>
        </a:xfrm>
      </p:grpSpPr>
      <p:sp>
        <p:nvSpPr>
          <p:cNvPr id="147" name="Google Shape;147;p14"/>
          <p:cNvSpPr txBox="1">
            <a:spLocks noGrp="1"/>
          </p:cNvSpPr>
          <p:nvPr>
            <p:ph type="body" idx="1"/>
          </p:nvPr>
        </p:nvSpPr>
        <p:spPr>
          <a:xfrm>
            <a:off x="514351" y="1285874"/>
            <a:ext cx="2586000" cy="638100"/>
          </a:xfrm>
          <a:prstGeom prst="rect">
            <a:avLst/>
          </a:prstGeom>
          <a:noFill/>
          <a:ln>
            <a:noFill/>
          </a:ln>
        </p:spPr>
        <p:txBody>
          <a:bodyPr spcFirstLastPara="1" wrap="square" lIns="0" tIns="0" rIns="68575" bIns="34275" anchor="t" anchorCtr="0">
            <a:normAutofit/>
          </a:bodyPr>
          <a:lstStyle>
            <a:lvl1pPr marL="457200" lvl="0" indent="-228600" algn="l">
              <a:lnSpc>
                <a:spcPct val="100000"/>
              </a:lnSpc>
              <a:spcBef>
                <a:spcPts val="0"/>
              </a:spcBef>
              <a:spcAft>
                <a:spcPts val="0"/>
              </a:spcAft>
              <a:buSzPts val="1400"/>
              <a:buNone/>
              <a:defRPr sz="1400" b="1" cap="none">
                <a:solidFill>
                  <a:schemeClr val="accent1"/>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8" name="Google Shape;148;p14"/>
          <p:cNvSpPr txBox="1">
            <a:spLocks noGrp="1"/>
          </p:cNvSpPr>
          <p:nvPr>
            <p:ph type="body" idx="2"/>
          </p:nvPr>
        </p:nvSpPr>
        <p:spPr>
          <a:xfrm>
            <a:off x="515542" y="1924050"/>
            <a:ext cx="2586000" cy="2533800"/>
          </a:xfrm>
          <a:prstGeom prst="rect">
            <a:avLst/>
          </a:prstGeom>
          <a:solidFill>
            <a:schemeClr val="accent1"/>
          </a:solidFill>
          <a:ln>
            <a:noFill/>
          </a:ln>
        </p:spPr>
        <p:txBody>
          <a:bodyPr spcFirstLastPara="1" wrap="square" lIns="135000" tIns="108000" rIns="135000" bIns="108000" anchor="t" anchorCtr="0">
            <a:normAutofit/>
          </a:bodyPr>
          <a:lstStyle>
            <a:lvl1pPr marL="457200" lvl="0" indent="-228600" algn="l">
              <a:lnSpc>
                <a:spcPct val="100000"/>
              </a:lnSpc>
              <a:spcBef>
                <a:spcPts val="0"/>
              </a:spcBef>
              <a:spcAft>
                <a:spcPts val="0"/>
              </a:spcAft>
              <a:buClr>
                <a:schemeClr val="lt1"/>
              </a:buClr>
              <a:buSzPts val="1200"/>
              <a:buNone/>
              <a:defRPr sz="1200">
                <a:solidFill>
                  <a:schemeClr val="lt1"/>
                </a:solidFill>
              </a:defRPr>
            </a:lvl1pPr>
            <a:lvl2pPr marL="914400" lvl="1" indent="-304800" algn="l">
              <a:lnSpc>
                <a:spcPct val="100000"/>
              </a:lnSpc>
              <a:spcBef>
                <a:spcPts val="900"/>
              </a:spcBef>
              <a:spcAft>
                <a:spcPts val="0"/>
              </a:spcAft>
              <a:buClr>
                <a:schemeClr val="lt1"/>
              </a:buClr>
              <a:buSzPts val="1200"/>
              <a:buChar char="•"/>
              <a:defRPr sz="1200">
                <a:solidFill>
                  <a:schemeClr val="lt1"/>
                </a:solidFill>
              </a:defRPr>
            </a:lvl2pPr>
            <a:lvl3pPr marL="1371600" lvl="2" indent="-298450" algn="l">
              <a:lnSpc>
                <a:spcPct val="100000"/>
              </a:lnSpc>
              <a:spcBef>
                <a:spcPts val="900"/>
              </a:spcBef>
              <a:spcAft>
                <a:spcPts val="0"/>
              </a:spcAft>
              <a:buClr>
                <a:schemeClr val="lt1"/>
              </a:buClr>
              <a:buSzPts val="1100"/>
              <a:buChar char="‒"/>
              <a:defRPr sz="1100">
                <a:solidFill>
                  <a:schemeClr val="lt1"/>
                </a:solidFill>
              </a:defRPr>
            </a:lvl3pPr>
            <a:lvl4pPr marL="1828800" lvl="3" indent="-298450" algn="l">
              <a:lnSpc>
                <a:spcPct val="100000"/>
              </a:lnSpc>
              <a:spcBef>
                <a:spcPts val="900"/>
              </a:spcBef>
              <a:spcAft>
                <a:spcPts val="0"/>
              </a:spcAft>
              <a:buClr>
                <a:schemeClr val="lt1"/>
              </a:buClr>
              <a:buSzPts val="1100"/>
              <a:buChar char="‒"/>
              <a:defRPr sz="1100">
                <a:solidFill>
                  <a:schemeClr val="lt1"/>
                </a:solidFill>
              </a:defRPr>
            </a:lvl4pPr>
            <a:lvl5pPr marL="2286000" lvl="4" indent="-298450" algn="l">
              <a:lnSpc>
                <a:spcPct val="100000"/>
              </a:lnSpc>
              <a:spcBef>
                <a:spcPts val="900"/>
              </a:spcBef>
              <a:spcAft>
                <a:spcPts val="0"/>
              </a:spcAft>
              <a:buClr>
                <a:schemeClr val="lt1"/>
              </a:buClr>
              <a:buSzPts val="1100"/>
              <a:buChar char="‒"/>
              <a:defRPr sz="11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9" name="Google Shape;149;p14"/>
          <p:cNvSpPr txBox="1">
            <a:spLocks noGrp="1"/>
          </p:cNvSpPr>
          <p:nvPr>
            <p:ph type="body" idx="3"/>
          </p:nvPr>
        </p:nvSpPr>
        <p:spPr>
          <a:xfrm>
            <a:off x="3277789" y="1285874"/>
            <a:ext cx="2586000" cy="638100"/>
          </a:xfrm>
          <a:prstGeom prst="rect">
            <a:avLst/>
          </a:prstGeom>
          <a:noFill/>
          <a:ln>
            <a:noFill/>
          </a:ln>
        </p:spPr>
        <p:txBody>
          <a:bodyPr spcFirstLastPara="1" wrap="square" lIns="0" tIns="0" rIns="68575" bIns="34275" anchor="t" anchorCtr="0">
            <a:normAutofit/>
          </a:bodyPr>
          <a:lstStyle>
            <a:lvl1pPr marL="457200" lvl="0" indent="-228600" algn="l">
              <a:lnSpc>
                <a:spcPct val="100000"/>
              </a:lnSpc>
              <a:spcBef>
                <a:spcPts val="0"/>
              </a:spcBef>
              <a:spcAft>
                <a:spcPts val="0"/>
              </a:spcAft>
              <a:buSzPts val="1400"/>
              <a:buNone/>
              <a:defRPr sz="1400" b="1" cap="none">
                <a:solidFill>
                  <a:schemeClr val="accent4"/>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0" name="Google Shape;150;p14"/>
          <p:cNvSpPr txBox="1">
            <a:spLocks noGrp="1"/>
          </p:cNvSpPr>
          <p:nvPr>
            <p:ph type="body" idx="4"/>
          </p:nvPr>
        </p:nvSpPr>
        <p:spPr>
          <a:xfrm>
            <a:off x="3278981" y="1924050"/>
            <a:ext cx="2586000" cy="2533800"/>
          </a:xfrm>
          <a:prstGeom prst="rect">
            <a:avLst/>
          </a:prstGeom>
          <a:solidFill>
            <a:schemeClr val="accent4"/>
          </a:solidFill>
          <a:ln>
            <a:noFill/>
          </a:ln>
        </p:spPr>
        <p:txBody>
          <a:bodyPr spcFirstLastPara="1" wrap="square" lIns="135000" tIns="108000" rIns="135000" bIns="108000" anchor="t" anchorCtr="0">
            <a:normAutofit/>
          </a:bodyPr>
          <a:lstStyle>
            <a:lvl1pPr marL="457200" lvl="0" indent="-228600" algn="l">
              <a:lnSpc>
                <a:spcPct val="100000"/>
              </a:lnSpc>
              <a:spcBef>
                <a:spcPts val="0"/>
              </a:spcBef>
              <a:spcAft>
                <a:spcPts val="0"/>
              </a:spcAft>
              <a:buClr>
                <a:schemeClr val="lt1"/>
              </a:buClr>
              <a:buSzPts val="1200"/>
              <a:buNone/>
              <a:defRPr sz="1200">
                <a:solidFill>
                  <a:schemeClr val="lt1"/>
                </a:solidFill>
              </a:defRPr>
            </a:lvl1pPr>
            <a:lvl2pPr marL="914400" lvl="1" indent="-304800" algn="l">
              <a:lnSpc>
                <a:spcPct val="100000"/>
              </a:lnSpc>
              <a:spcBef>
                <a:spcPts val="900"/>
              </a:spcBef>
              <a:spcAft>
                <a:spcPts val="0"/>
              </a:spcAft>
              <a:buClr>
                <a:schemeClr val="lt1"/>
              </a:buClr>
              <a:buSzPts val="1200"/>
              <a:buChar char="•"/>
              <a:defRPr sz="1200">
                <a:solidFill>
                  <a:schemeClr val="lt1"/>
                </a:solidFill>
              </a:defRPr>
            </a:lvl2pPr>
            <a:lvl3pPr marL="1371600" lvl="2" indent="-298450" algn="l">
              <a:lnSpc>
                <a:spcPct val="100000"/>
              </a:lnSpc>
              <a:spcBef>
                <a:spcPts val="900"/>
              </a:spcBef>
              <a:spcAft>
                <a:spcPts val="0"/>
              </a:spcAft>
              <a:buClr>
                <a:schemeClr val="lt1"/>
              </a:buClr>
              <a:buSzPts val="1100"/>
              <a:buChar char="‒"/>
              <a:defRPr sz="1100">
                <a:solidFill>
                  <a:schemeClr val="lt1"/>
                </a:solidFill>
              </a:defRPr>
            </a:lvl3pPr>
            <a:lvl4pPr marL="1828800" lvl="3" indent="-298450" algn="l">
              <a:lnSpc>
                <a:spcPct val="100000"/>
              </a:lnSpc>
              <a:spcBef>
                <a:spcPts val="900"/>
              </a:spcBef>
              <a:spcAft>
                <a:spcPts val="0"/>
              </a:spcAft>
              <a:buClr>
                <a:schemeClr val="lt1"/>
              </a:buClr>
              <a:buSzPts val="1100"/>
              <a:buChar char="‒"/>
              <a:defRPr sz="1100">
                <a:solidFill>
                  <a:schemeClr val="lt1"/>
                </a:solidFill>
              </a:defRPr>
            </a:lvl4pPr>
            <a:lvl5pPr marL="2286000" lvl="4" indent="-298450" algn="l">
              <a:lnSpc>
                <a:spcPct val="100000"/>
              </a:lnSpc>
              <a:spcBef>
                <a:spcPts val="900"/>
              </a:spcBef>
              <a:spcAft>
                <a:spcPts val="0"/>
              </a:spcAft>
              <a:buClr>
                <a:schemeClr val="lt1"/>
              </a:buClr>
              <a:buSzPts val="1100"/>
              <a:buChar char="‒"/>
              <a:defRPr sz="11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1" name="Google Shape;151;p14"/>
          <p:cNvSpPr txBox="1">
            <a:spLocks noGrp="1"/>
          </p:cNvSpPr>
          <p:nvPr>
            <p:ph type="body" idx="5"/>
          </p:nvPr>
        </p:nvSpPr>
        <p:spPr>
          <a:xfrm>
            <a:off x="6043611" y="1285874"/>
            <a:ext cx="2586000" cy="638100"/>
          </a:xfrm>
          <a:prstGeom prst="rect">
            <a:avLst/>
          </a:prstGeom>
          <a:noFill/>
          <a:ln>
            <a:noFill/>
          </a:ln>
        </p:spPr>
        <p:txBody>
          <a:bodyPr spcFirstLastPara="1" wrap="square" lIns="0" tIns="0" rIns="68575" bIns="34275" anchor="t" anchorCtr="0">
            <a:normAutofit/>
          </a:bodyPr>
          <a:lstStyle>
            <a:lvl1pPr marL="457200" lvl="0" indent="-228600" algn="l">
              <a:lnSpc>
                <a:spcPct val="100000"/>
              </a:lnSpc>
              <a:spcBef>
                <a:spcPts val="0"/>
              </a:spcBef>
              <a:spcAft>
                <a:spcPts val="0"/>
              </a:spcAft>
              <a:buSzPts val="1400"/>
              <a:buNone/>
              <a:defRPr sz="1400" b="1" cap="none">
                <a:solidFill>
                  <a:schemeClr val="accent3"/>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2" name="Google Shape;152;p14"/>
          <p:cNvSpPr txBox="1">
            <a:spLocks noGrp="1"/>
          </p:cNvSpPr>
          <p:nvPr>
            <p:ph type="body" idx="6"/>
          </p:nvPr>
        </p:nvSpPr>
        <p:spPr>
          <a:xfrm>
            <a:off x="6043612" y="1924050"/>
            <a:ext cx="2586000" cy="2533800"/>
          </a:xfrm>
          <a:prstGeom prst="rect">
            <a:avLst/>
          </a:prstGeom>
          <a:solidFill>
            <a:schemeClr val="accent3"/>
          </a:solidFill>
          <a:ln>
            <a:noFill/>
          </a:ln>
        </p:spPr>
        <p:txBody>
          <a:bodyPr spcFirstLastPara="1" wrap="square" lIns="135000" tIns="108000" rIns="135000" bIns="108000" anchor="t" anchorCtr="0">
            <a:normAutofit/>
          </a:bodyPr>
          <a:lstStyle>
            <a:lvl1pPr marL="457200" lvl="0" indent="-228600" algn="l">
              <a:lnSpc>
                <a:spcPct val="100000"/>
              </a:lnSpc>
              <a:spcBef>
                <a:spcPts val="0"/>
              </a:spcBef>
              <a:spcAft>
                <a:spcPts val="0"/>
              </a:spcAft>
              <a:buClr>
                <a:schemeClr val="lt1"/>
              </a:buClr>
              <a:buSzPts val="1200"/>
              <a:buNone/>
              <a:defRPr sz="1200">
                <a:solidFill>
                  <a:schemeClr val="lt1"/>
                </a:solidFill>
              </a:defRPr>
            </a:lvl1pPr>
            <a:lvl2pPr marL="914400" lvl="1" indent="-304800" algn="l">
              <a:lnSpc>
                <a:spcPct val="100000"/>
              </a:lnSpc>
              <a:spcBef>
                <a:spcPts val="900"/>
              </a:spcBef>
              <a:spcAft>
                <a:spcPts val="0"/>
              </a:spcAft>
              <a:buClr>
                <a:schemeClr val="lt1"/>
              </a:buClr>
              <a:buSzPts val="1200"/>
              <a:buChar char="•"/>
              <a:defRPr sz="1200">
                <a:solidFill>
                  <a:schemeClr val="lt1"/>
                </a:solidFill>
              </a:defRPr>
            </a:lvl2pPr>
            <a:lvl3pPr marL="1371600" lvl="2" indent="-298450" algn="l">
              <a:lnSpc>
                <a:spcPct val="100000"/>
              </a:lnSpc>
              <a:spcBef>
                <a:spcPts val="900"/>
              </a:spcBef>
              <a:spcAft>
                <a:spcPts val="0"/>
              </a:spcAft>
              <a:buClr>
                <a:schemeClr val="lt1"/>
              </a:buClr>
              <a:buSzPts val="1100"/>
              <a:buChar char="‒"/>
              <a:defRPr sz="1100">
                <a:solidFill>
                  <a:schemeClr val="lt1"/>
                </a:solidFill>
              </a:defRPr>
            </a:lvl3pPr>
            <a:lvl4pPr marL="1828800" lvl="3" indent="-298450" algn="l">
              <a:lnSpc>
                <a:spcPct val="100000"/>
              </a:lnSpc>
              <a:spcBef>
                <a:spcPts val="900"/>
              </a:spcBef>
              <a:spcAft>
                <a:spcPts val="0"/>
              </a:spcAft>
              <a:buClr>
                <a:schemeClr val="lt1"/>
              </a:buClr>
              <a:buSzPts val="1100"/>
              <a:buChar char="‒"/>
              <a:defRPr sz="1100">
                <a:solidFill>
                  <a:schemeClr val="lt1"/>
                </a:solidFill>
              </a:defRPr>
            </a:lvl4pPr>
            <a:lvl5pPr marL="2286000" lvl="4" indent="-298450" algn="l">
              <a:lnSpc>
                <a:spcPct val="100000"/>
              </a:lnSpc>
              <a:spcBef>
                <a:spcPts val="900"/>
              </a:spcBef>
              <a:spcAft>
                <a:spcPts val="0"/>
              </a:spcAft>
              <a:buClr>
                <a:schemeClr val="lt1"/>
              </a:buClr>
              <a:buSzPts val="1100"/>
              <a:buChar char="‒"/>
              <a:defRPr sz="11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53" name="Google Shape;153;p14"/>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154" name="Google Shape;154;p14"/>
          <p:cNvGrpSpPr/>
          <p:nvPr/>
        </p:nvGrpSpPr>
        <p:grpSpPr>
          <a:xfrm>
            <a:off x="8427246" y="0"/>
            <a:ext cx="210740" cy="961904"/>
            <a:chOff x="11222692" y="155575"/>
            <a:chExt cx="280986" cy="1282539"/>
          </a:xfrm>
        </p:grpSpPr>
        <p:pic>
          <p:nvPicPr>
            <p:cNvPr id="155" name="Google Shape;155;p14"/>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156" name="Google Shape;156;p14"/>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57" name="Google Shape;157;p14"/>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8" name="Google Shape;158;p14"/>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59" name="Google Shape;159;p14"/>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Column ">
  <p:cSld name="4 Column ">
    <p:spTree>
      <p:nvGrpSpPr>
        <p:cNvPr id="1" name="Shape 160"/>
        <p:cNvGrpSpPr/>
        <p:nvPr/>
      </p:nvGrpSpPr>
      <p:grpSpPr>
        <a:xfrm>
          <a:off x="0" y="0"/>
          <a:ext cx="0" cy="0"/>
          <a:chOff x="0" y="0"/>
          <a:chExt cx="0" cy="0"/>
        </a:xfrm>
      </p:grpSpPr>
      <p:sp>
        <p:nvSpPr>
          <p:cNvPr id="161" name="Google Shape;161;p15"/>
          <p:cNvSpPr txBox="1">
            <a:spLocks noGrp="1"/>
          </p:cNvSpPr>
          <p:nvPr>
            <p:ph type="body" idx="1"/>
          </p:nvPr>
        </p:nvSpPr>
        <p:spPr>
          <a:xfrm>
            <a:off x="513158" y="1285876"/>
            <a:ext cx="1894200" cy="638100"/>
          </a:xfrm>
          <a:prstGeom prst="rect">
            <a:avLst/>
          </a:prstGeom>
          <a:noFill/>
          <a:ln>
            <a:noFill/>
          </a:ln>
        </p:spPr>
        <p:txBody>
          <a:bodyPr spcFirstLastPara="1" wrap="square" lIns="0" tIns="0" rIns="0" bIns="34275" anchor="t" anchorCtr="0">
            <a:normAutofit/>
          </a:bodyPr>
          <a:lstStyle>
            <a:lvl1pPr marL="457200" lvl="0" indent="-228600" algn="l">
              <a:lnSpc>
                <a:spcPct val="100000"/>
              </a:lnSpc>
              <a:spcBef>
                <a:spcPts val="0"/>
              </a:spcBef>
              <a:spcAft>
                <a:spcPts val="0"/>
              </a:spcAft>
              <a:buSzPts val="1400"/>
              <a:buNone/>
              <a:defRPr sz="1400" b="1" cap="none">
                <a:solidFill>
                  <a:schemeClr val="accent1"/>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2" name="Google Shape;162;p15"/>
          <p:cNvSpPr txBox="1">
            <a:spLocks noGrp="1"/>
          </p:cNvSpPr>
          <p:nvPr>
            <p:ph type="body" idx="2"/>
          </p:nvPr>
        </p:nvSpPr>
        <p:spPr>
          <a:xfrm>
            <a:off x="514351" y="1924050"/>
            <a:ext cx="1894200" cy="2533800"/>
          </a:xfrm>
          <a:prstGeom prst="rect">
            <a:avLst/>
          </a:prstGeom>
          <a:solidFill>
            <a:schemeClr val="accent1"/>
          </a:solidFill>
          <a:ln>
            <a:noFill/>
          </a:ln>
        </p:spPr>
        <p:txBody>
          <a:bodyPr spcFirstLastPara="1" wrap="square" lIns="135000" tIns="108000" rIns="135000" bIns="108000" anchor="t" anchorCtr="0">
            <a:normAutofit/>
          </a:bodyPr>
          <a:lstStyle>
            <a:lvl1pPr marL="457200" lvl="0" indent="-228600" algn="l">
              <a:lnSpc>
                <a:spcPct val="100000"/>
              </a:lnSpc>
              <a:spcBef>
                <a:spcPts val="0"/>
              </a:spcBef>
              <a:spcAft>
                <a:spcPts val="0"/>
              </a:spcAft>
              <a:buClr>
                <a:schemeClr val="lt1"/>
              </a:buClr>
              <a:buSzPts val="1100"/>
              <a:buNone/>
              <a:defRPr sz="1100">
                <a:solidFill>
                  <a:schemeClr val="lt1"/>
                </a:solidFill>
              </a:defRPr>
            </a:lvl1pPr>
            <a:lvl2pPr marL="914400" lvl="1" indent="-298450" algn="l">
              <a:lnSpc>
                <a:spcPct val="100000"/>
              </a:lnSpc>
              <a:spcBef>
                <a:spcPts val="900"/>
              </a:spcBef>
              <a:spcAft>
                <a:spcPts val="0"/>
              </a:spcAft>
              <a:buClr>
                <a:schemeClr val="lt1"/>
              </a:buClr>
              <a:buSzPts val="1100"/>
              <a:buChar char="•"/>
              <a:defRPr sz="1100">
                <a:solidFill>
                  <a:schemeClr val="lt1"/>
                </a:solidFill>
              </a:defRPr>
            </a:lvl2pPr>
            <a:lvl3pPr marL="1371600" lvl="2" indent="-285750" algn="l">
              <a:lnSpc>
                <a:spcPct val="100000"/>
              </a:lnSpc>
              <a:spcBef>
                <a:spcPts val="900"/>
              </a:spcBef>
              <a:spcAft>
                <a:spcPts val="0"/>
              </a:spcAft>
              <a:buClr>
                <a:schemeClr val="lt1"/>
              </a:buClr>
              <a:buSzPts val="900"/>
              <a:buChar char="‒"/>
              <a:defRPr sz="900">
                <a:solidFill>
                  <a:schemeClr val="lt1"/>
                </a:solidFill>
              </a:defRPr>
            </a:lvl3pPr>
            <a:lvl4pPr marL="1828800" lvl="3" indent="-285750" algn="l">
              <a:lnSpc>
                <a:spcPct val="100000"/>
              </a:lnSpc>
              <a:spcBef>
                <a:spcPts val="900"/>
              </a:spcBef>
              <a:spcAft>
                <a:spcPts val="0"/>
              </a:spcAft>
              <a:buClr>
                <a:schemeClr val="lt1"/>
              </a:buClr>
              <a:buSzPts val="900"/>
              <a:buChar char="‒"/>
              <a:defRPr sz="900">
                <a:solidFill>
                  <a:schemeClr val="lt1"/>
                </a:solidFill>
              </a:defRPr>
            </a:lvl4pPr>
            <a:lvl5pPr marL="2286000" lvl="4" indent="-285750" algn="l">
              <a:lnSpc>
                <a:spcPct val="100000"/>
              </a:lnSpc>
              <a:spcBef>
                <a:spcPts val="900"/>
              </a:spcBef>
              <a:spcAft>
                <a:spcPts val="0"/>
              </a:spcAft>
              <a:buClr>
                <a:schemeClr val="lt1"/>
              </a:buClr>
              <a:buSzPts val="900"/>
              <a:buChar char="‒"/>
              <a:defRPr sz="9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3" name="Google Shape;163;p15"/>
          <p:cNvSpPr txBox="1">
            <a:spLocks noGrp="1"/>
          </p:cNvSpPr>
          <p:nvPr>
            <p:ph type="body" idx="3"/>
          </p:nvPr>
        </p:nvSpPr>
        <p:spPr>
          <a:xfrm>
            <a:off x="2586035" y="1285876"/>
            <a:ext cx="1894200" cy="638100"/>
          </a:xfrm>
          <a:prstGeom prst="rect">
            <a:avLst/>
          </a:prstGeom>
          <a:noFill/>
          <a:ln>
            <a:noFill/>
          </a:ln>
        </p:spPr>
        <p:txBody>
          <a:bodyPr spcFirstLastPara="1" wrap="square" lIns="0" tIns="0" rIns="0" bIns="34275" anchor="t" anchorCtr="0">
            <a:normAutofit/>
          </a:bodyPr>
          <a:lstStyle>
            <a:lvl1pPr marL="457200" lvl="0" indent="-228600" algn="l">
              <a:lnSpc>
                <a:spcPct val="100000"/>
              </a:lnSpc>
              <a:spcBef>
                <a:spcPts val="0"/>
              </a:spcBef>
              <a:spcAft>
                <a:spcPts val="0"/>
              </a:spcAft>
              <a:buSzPts val="1400"/>
              <a:buNone/>
              <a:defRPr sz="1400" b="1" cap="none">
                <a:solidFill>
                  <a:schemeClr val="accent2"/>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4" name="Google Shape;164;p15"/>
          <p:cNvSpPr txBox="1">
            <a:spLocks noGrp="1"/>
          </p:cNvSpPr>
          <p:nvPr>
            <p:ph type="body" idx="4"/>
          </p:nvPr>
        </p:nvSpPr>
        <p:spPr>
          <a:xfrm>
            <a:off x="4661296" y="1285876"/>
            <a:ext cx="1894200" cy="638100"/>
          </a:xfrm>
          <a:prstGeom prst="rect">
            <a:avLst/>
          </a:prstGeom>
          <a:noFill/>
          <a:ln>
            <a:noFill/>
          </a:ln>
        </p:spPr>
        <p:txBody>
          <a:bodyPr spcFirstLastPara="1" wrap="square" lIns="0" tIns="0" rIns="0" bIns="34275" anchor="t" anchorCtr="0">
            <a:normAutofit/>
          </a:bodyPr>
          <a:lstStyle>
            <a:lvl1pPr marL="457200" lvl="0" indent="-228600" algn="l">
              <a:lnSpc>
                <a:spcPct val="100000"/>
              </a:lnSpc>
              <a:spcBef>
                <a:spcPts val="0"/>
              </a:spcBef>
              <a:spcAft>
                <a:spcPts val="0"/>
              </a:spcAft>
              <a:buSzPts val="1400"/>
              <a:buNone/>
              <a:defRPr sz="1400" b="1" cap="none">
                <a:solidFill>
                  <a:schemeClr val="accent4"/>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5" name="Google Shape;165;p15"/>
          <p:cNvSpPr txBox="1">
            <a:spLocks noGrp="1"/>
          </p:cNvSpPr>
          <p:nvPr>
            <p:ph type="body" idx="5"/>
          </p:nvPr>
        </p:nvSpPr>
        <p:spPr>
          <a:xfrm>
            <a:off x="6734172" y="1285876"/>
            <a:ext cx="1894200" cy="638100"/>
          </a:xfrm>
          <a:prstGeom prst="rect">
            <a:avLst/>
          </a:prstGeom>
          <a:noFill/>
          <a:ln>
            <a:noFill/>
          </a:ln>
        </p:spPr>
        <p:txBody>
          <a:bodyPr spcFirstLastPara="1" wrap="square" lIns="0" tIns="0" rIns="0" bIns="34275" anchor="t" anchorCtr="0">
            <a:normAutofit/>
          </a:bodyPr>
          <a:lstStyle>
            <a:lvl1pPr marL="457200" lvl="0" indent="-228600" algn="l">
              <a:lnSpc>
                <a:spcPct val="100000"/>
              </a:lnSpc>
              <a:spcBef>
                <a:spcPts val="0"/>
              </a:spcBef>
              <a:spcAft>
                <a:spcPts val="0"/>
              </a:spcAft>
              <a:buSzPts val="1400"/>
              <a:buNone/>
              <a:defRPr sz="1400" b="1" cap="none">
                <a:solidFill>
                  <a:schemeClr val="accent3"/>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pic>
        <p:nvPicPr>
          <p:cNvPr id="166" name="Google Shape;166;p15"/>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167" name="Google Shape;167;p15"/>
          <p:cNvGrpSpPr/>
          <p:nvPr/>
        </p:nvGrpSpPr>
        <p:grpSpPr>
          <a:xfrm>
            <a:off x="8427246" y="0"/>
            <a:ext cx="210740" cy="961904"/>
            <a:chOff x="11222692" y="155575"/>
            <a:chExt cx="280986" cy="1282539"/>
          </a:xfrm>
        </p:grpSpPr>
        <p:pic>
          <p:nvPicPr>
            <p:cNvPr id="168" name="Google Shape;168;p15"/>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169" name="Google Shape;169;p15"/>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70" name="Google Shape;170;p15"/>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1" name="Google Shape;171;p15"/>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72" name="Google Shape;172;p15"/>
          <p:cNvSpPr txBox="1">
            <a:spLocks noGrp="1"/>
          </p:cNvSpPr>
          <p:nvPr>
            <p:ph type="body" idx="6"/>
          </p:nvPr>
        </p:nvSpPr>
        <p:spPr>
          <a:xfrm>
            <a:off x="2586035" y="1924050"/>
            <a:ext cx="1894200" cy="2533800"/>
          </a:xfrm>
          <a:prstGeom prst="rect">
            <a:avLst/>
          </a:prstGeom>
          <a:solidFill>
            <a:schemeClr val="accent2"/>
          </a:solidFill>
          <a:ln>
            <a:noFill/>
          </a:ln>
        </p:spPr>
        <p:txBody>
          <a:bodyPr spcFirstLastPara="1" wrap="square" lIns="135000" tIns="108000" rIns="135000" bIns="108000" anchor="t" anchorCtr="0">
            <a:normAutofit/>
          </a:bodyPr>
          <a:lstStyle>
            <a:lvl1pPr marL="457200" lvl="0" indent="-228600" algn="l">
              <a:lnSpc>
                <a:spcPct val="100000"/>
              </a:lnSpc>
              <a:spcBef>
                <a:spcPts val="0"/>
              </a:spcBef>
              <a:spcAft>
                <a:spcPts val="0"/>
              </a:spcAft>
              <a:buClr>
                <a:schemeClr val="lt1"/>
              </a:buClr>
              <a:buSzPts val="1100"/>
              <a:buNone/>
              <a:defRPr sz="1100">
                <a:solidFill>
                  <a:schemeClr val="lt1"/>
                </a:solidFill>
              </a:defRPr>
            </a:lvl1pPr>
            <a:lvl2pPr marL="914400" lvl="1" indent="-298450" algn="l">
              <a:lnSpc>
                <a:spcPct val="100000"/>
              </a:lnSpc>
              <a:spcBef>
                <a:spcPts val="900"/>
              </a:spcBef>
              <a:spcAft>
                <a:spcPts val="0"/>
              </a:spcAft>
              <a:buClr>
                <a:schemeClr val="lt1"/>
              </a:buClr>
              <a:buSzPts val="1100"/>
              <a:buChar char="•"/>
              <a:defRPr sz="1100">
                <a:solidFill>
                  <a:schemeClr val="lt1"/>
                </a:solidFill>
              </a:defRPr>
            </a:lvl2pPr>
            <a:lvl3pPr marL="1371600" lvl="2" indent="-285750" algn="l">
              <a:lnSpc>
                <a:spcPct val="100000"/>
              </a:lnSpc>
              <a:spcBef>
                <a:spcPts val="900"/>
              </a:spcBef>
              <a:spcAft>
                <a:spcPts val="0"/>
              </a:spcAft>
              <a:buClr>
                <a:schemeClr val="lt1"/>
              </a:buClr>
              <a:buSzPts val="900"/>
              <a:buChar char="‒"/>
              <a:defRPr sz="900">
                <a:solidFill>
                  <a:schemeClr val="lt1"/>
                </a:solidFill>
              </a:defRPr>
            </a:lvl3pPr>
            <a:lvl4pPr marL="1828800" lvl="3" indent="-285750" algn="l">
              <a:lnSpc>
                <a:spcPct val="100000"/>
              </a:lnSpc>
              <a:spcBef>
                <a:spcPts val="900"/>
              </a:spcBef>
              <a:spcAft>
                <a:spcPts val="0"/>
              </a:spcAft>
              <a:buClr>
                <a:schemeClr val="lt1"/>
              </a:buClr>
              <a:buSzPts val="900"/>
              <a:buChar char="‒"/>
              <a:defRPr sz="900">
                <a:solidFill>
                  <a:schemeClr val="lt1"/>
                </a:solidFill>
              </a:defRPr>
            </a:lvl4pPr>
            <a:lvl5pPr marL="2286000" lvl="4" indent="-285750" algn="l">
              <a:lnSpc>
                <a:spcPct val="100000"/>
              </a:lnSpc>
              <a:spcBef>
                <a:spcPts val="900"/>
              </a:spcBef>
              <a:spcAft>
                <a:spcPts val="0"/>
              </a:spcAft>
              <a:buClr>
                <a:schemeClr val="lt1"/>
              </a:buClr>
              <a:buSzPts val="900"/>
              <a:buChar char="‒"/>
              <a:defRPr sz="9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3" name="Google Shape;173;p15"/>
          <p:cNvSpPr txBox="1">
            <a:spLocks noGrp="1"/>
          </p:cNvSpPr>
          <p:nvPr>
            <p:ph type="body" idx="7"/>
          </p:nvPr>
        </p:nvSpPr>
        <p:spPr>
          <a:xfrm>
            <a:off x="4661296" y="1924050"/>
            <a:ext cx="1894200" cy="2533800"/>
          </a:xfrm>
          <a:prstGeom prst="rect">
            <a:avLst/>
          </a:prstGeom>
          <a:solidFill>
            <a:schemeClr val="accent4"/>
          </a:solidFill>
          <a:ln>
            <a:noFill/>
          </a:ln>
        </p:spPr>
        <p:txBody>
          <a:bodyPr spcFirstLastPara="1" wrap="square" lIns="135000" tIns="108000" rIns="135000" bIns="108000" anchor="t" anchorCtr="0">
            <a:normAutofit/>
          </a:bodyPr>
          <a:lstStyle>
            <a:lvl1pPr marL="457200" lvl="0" indent="-228600" algn="l">
              <a:lnSpc>
                <a:spcPct val="100000"/>
              </a:lnSpc>
              <a:spcBef>
                <a:spcPts val="0"/>
              </a:spcBef>
              <a:spcAft>
                <a:spcPts val="0"/>
              </a:spcAft>
              <a:buClr>
                <a:schemeClr val="lt1"/>
              </a:buClr>
              <a:buSzPts val="1100"/>
              <a:buNone/>
              <a:defRPr sz="1100">
                <a:solidFill>
                  <a:schemeClr val="lt1"/>
                </a:solidFill>
              </a:defRPr>
            </a:lvl1pPr>
            <a:lvl2pPr marL="914400" lvl="1" indent="-298450" algn="l">
              <a:lnSpc>
                <a:spcPct val="100000"/>
              </a:lnSpc>
              <a:spcBef>
                <a:spcPts val="900"/>
              </a:spcBef>
              <a:spcAft>
                <a:spcPts val="0"/>
              </a:spcAft>
              <a:buClr>
                <a:schemeClr val="lt1"/>
              </a:buClr>
              <a:buSzPts val="1100"/>
              <a:buChar char="•"/>
              <a:defRPr sz="1100">
                <a:solidFill>
                  <a:schemeClr val="lt1"/>
                </a:solidFill>
              </a:defRPr>
            </a:lvl2pPr>
            <a:lvl3pPr marL="1371600" lvl="2" indent="-285750" algn="l">
              <a:lnSpc>
                <a:spcPct val="100000"/>
              </a:lnSpc>
              <a:spcBef>
                <a:spcPts val="900"/>
              </a:spcBef>
              <a:spcAft>
                <a:spcPts val="0"/>
              </a:spcAft>
              <a:buClr>
                <a:schemeClr val="lt1"/>
              </a:buClr>
              <a:buSzPts val="900"/>
              <a:buChar char="‒"/>
              <a:defRPr sz="900">
                <a:solidFill>
                  <a:schemeClr val="lt1"/>
                </a:solidFill>
              </a:defRPr>
            </a:lvl3pPr>
            <a:lvl4pPr marL="1828800" lvl="3" indent="-285750" algn="l">
              <a:lnSpc>
                <a:spcPct val="100000"/>
              </a:lnSpc>
              <a:spcBef>
                <a:spcPts val="900"/>
              </a:spcBef>
              <a:spcAft>
                <a:spcPts val="0"/>
              </a:spcAft>
              <a:buClr>
                <a:schemeClr val="lt1"/>
              </a:buClr>
              <a:buSzPts val="900"/>
              <a:buChar char="‒"/>
              <a:defRPr sz="900">
                <a:solidFill>
                  <a:schemeClr val="lt1"/>
                </a:solidFill>
              </a:defRPr>
            </a:lvl4pPr>
            <a:lvl5pPr marL="2286000" lvl="4" indent="-285750" algn="l">
              <a:lnSpc>
                <a:spcPct val="100000"/>
              </a:lnSpc>
              <a:spcBef>
                <a:spcPts val="900"/>
              </a:spcBef>
              <a:spcAft>
                <a:spcPts val="0"/>
              </a:spcAft>
              <a:buClr>
                <a:schemeClr val="lt1"/>
              </a:buClr>
              <a:buSzPts val="900"/>
              <a:buChar char="‒"/>
              <a:defRPr sz="9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4" name="Google Shape;174;p15"/>
          <p:cNvSpPr txBox="1">
            <a:spLocks noGrp="1"/>
          </p:cNvSpPr>
          <p:nvPr>
            <p:ph type="body" idx="8"/>
          </p:nvPr>
        </p:nvSpPr>
        <p:spPr>
          <a:xfrm>
            <a:off x="6734172" y="1924050"/>
            <a:ext cx="1894200" cy="2533800"/>
          </a:xfrm>
          <a:prstGeom prst="rect">
            <a:avLst/>
          </a:prstGeom>
          <a:solidFill>
            <a:schemeClr val="accent3"/>
          </a:solidFill>
          <a:ln>
            <a:noFill/>
          </a:ln>
        </p:spPr>
        <p:txBody>
          <a:bodyPr spcFirstLastPara="1" wrap="square" lIns="135000" tIns="108000" rIns="135000" bIns="108000" anchor="t" anchorCtr="0">
            <a:normAutofit/>
          </a:bodyPr>
          <a:lstStyle>
            <a:lvl1pPr marL="457200" lvl="0" indent="-228600" algn="l">
              <a:lnSpc>
                <a:spcPct val="100000"/>
              </a:lnSpc>
              <a:spcBef>
                <a:spcPts val="0"/>
              </a:spcBef>
              <a:spcAft>
                <a:spcPts val="0"/>
              </a:spcAft>
              <a:buClr>
                <a:schemeClr val="lt1"/>
              </a:buClr>
              <a:buSzPts val="1100"/>
              <a:buNone/>
              <a:defRPr sz="1100">
                <a:solidFill>
                  <a:schemeClr val="lt1"/>
                </a:solidFill>
              </a:defRPr>
            </a:lvl1pPr>
            <a:lvl2pPr marL="914400" lvl="1" indent="-298450" algn="l">
              <a:lnSpc>
                <a:spcPct val="100000"/>
              </a:lnSpc>
              <a:spcBef>
                <a:spcPts val="900"/>
              </a:spcBef>
              <a:spcAft>
                <a:spcPts val="0"/>
              </a:spcAft>
              <a:buClr>
                <a:schemeClr val="lt1"/>
              </a:buClr>
              <a:buSzPts val="1100"/>
              <a:buChar char="•"/>
              <a:defRPr sz="1100">
                <a:solidFill>
                  <a:schemeClr val="lt1"/>
                </a:solidFill>
              </a:defRPr>
            </a:lvl2pPr>
            <a:lvl3pPr marL="1371600" lvl="2" indent="-285750" algn="l">
              <a:lnSpc>
                <a:spcPct val="100000"/>
              </a:lnSpc>
              <a:spcBef>
                <a:spcPts val="900"/>
              </a:spcBef>
              <a:spcAft>
                <a:spcPts val="0"/>
              </a:spcAft>
              <a:buClr>
                <a:schemeClr val="lt1"/>
              </a:buClr>
              <a:buSzPts val="900"/>
              <a:buChar char="‒"/>
              <a:defRPr sz="900">
                <a:solidFill>
                  <a:schemeClr val="lt1"/>
                </a:solidFill>
              </a:defRPr>
            </a:lvl3pPr>
            <a:lvl4pPr marL="1828800" lvl="3" indent="-285750" algn="l">
              <a:lnSpc>
                <a:spcPct val="100000"/>
              </a:lnSpc>
              <a:spcBef>
                <a:spcPts val="900"/>
              </a:spcBef>
              <a:spcAft>
                <a:spcPts val="0"/>
              </a:spcAft>
              <a:buClr>
                <a:schemeClr val="lt1"/>
              </a:buClr>
              <a:buSzPts val="900"/>
              <a:buChar char="‒"/>
              <a:defRPr sz="900">
                <a:solidFill>
                  <a:schemeClr val="lt1"/>
                </a:solidFill>
              </a:defRPr>
            </a:lvl4pPr>
            <a:lvl5pPr marL="2286000" lvl="4" indent="-285750" algn="l">
              <a:lnSpc>
                <a:spcPct val="100000"/>
              </a:lnSpc>
              <a:spcBef>
                <a:spcPts val="900"/>
              </a:spcBef>
              <a:spcAft>
                <a:spcPts val="0"/>
              </a:spcAft>
              <a:buClr>
                <a:schemeClr val="lt1"/>
              </a:buClr>
              <a:buSzPts val="900"/>
              <a:buChar char="‒"/>
              <a:defRPr sz="9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15"/>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6"/>
        <p:cNvGrpSpPr/>
        <p:nvPr/>
      </p:nvGrpSpPr>
      <p:grpSpPr>
        <a:xfrm>
          <a:off x="0" y="0"/>
          <a:ext cx="0" cy="0"/>
          <a:chOff x="0" y="0"/>
          <a:chExt cx="0" cy="0"/>
        </a:xfrm>
      </p:grpSpPr>
      <p:pic>
        <p:nvPicPr>
          <p:cNvPr id="177" name="Google Shape;177;p16"/>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178" name="Google Shape;178;p16"/>
          <p:cNvGrpSpPr/>
          <p:nvPr/>
        </p:nvGrpSpPr>
        <p:grpSpPr>
          <a:xfrm>
            <a:off x="8427246" y="0"/>
            <a:ext cx="210740" cy="961904"/>
            <a:chOff x="11222692" y="155575"/>
            <a:chExt cx="280986" cy="1282539"/>
          </a:xfrm>
        </p:grpSpPr>
        <p:pic>
          <p:nvPicPr>
            <p:cNvPr id="179" name="Google Shape;179;p16"/>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180" name="Google Shape;180;p16"/>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81" name="Google Shape;181;p16"/>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2" name="Google Shape;182;p16"/>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83" name="Google Shape;183;p16"/>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4"/>
        <p:cNvGrpSpPr/>
        <p:nvPr/>
      </p:nvGrpSpPr>
      <p:grpSpPr>
        <a:xfrm>
          <a:off x="0" y="0"/>
          <a:ext cx="0" cy="0"/>
          <a:chOff x="0" y="0"/>
          <a:chExt cx="0" cy="0"/>
        </a:xfrm>
      </p:grpSpPr>
      <p:pic>
        <p:nvPicPr>
          <p:cNvPr id="185" name="Google Shape;185;p17"/>
          <p:cNvPicPr preferRelativeResize="0"/>
          <p:nvPr/>
        </p:nvPicPr>
        <p:blipFill rotWithShape="1">
          <a:blip r:embed="rId2">
            <a:alphaModFix/>
          </a:blip>
          <a:srcRect/>
          <a:stretch/>
        </p:blipFill>
        <p:spPr>
          <a:xfrm>
            <a:off x="7891895" y="4589144"/>
            <a:ext cx="737754" cy="430335"/>
          </a:xfrm>
          <a:prstGeom prst="rect">
            <a:avLst/>
          </a:prstGeom>
          <a:noFill/>
          <a:ln>
            <a:noFill/>
          </a:ln>
        </p:spPr>
      </p:pic>
      <p:sp>
        <p:nvSpPr>
          <p:cNvPr id="186" name="Google Shape;186;p17"/>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7" name="Google Shape;187;p17"/>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Side Panel">
  <p:cSld name="Content with Side Panel">
    <p:spTree>
      <p:nvGrpSpPr>
        <p:cNvPr id="1" name="Shape 188"/>
        <p:cNvGrpSpPr/>
        <p:nvPr/>
      </p:nvGrpSpPr>
      <p:grpSpPr>
        <a:xfrm>
          <a:off x="0" y="0"/>
          <a:ext cx="0" cy="0"/>
          <a:chOff x="0" y="0"/>
          <a:chExt cx="0" cy="0"/>
        </a:xfrm>
      </p:grpSpPr>
      <p:sp>
        <p:nvSpPr>
          <p:cNvPr id="189" name="Google Shape;189;p18"/>
          <p:cNvSpPr/>
          <p:nvPr/>
        </p:nvSpPr>
        <p:spPr>
          <a:xfrm>
            <a:off x="0" y="0"/>
            <a:ext cx="31005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0" name="Google Shape;190;p18"/>
          <p:cNvSpPr txBox="1">
            <a:spLocks noGrp="1"/>
          </p:cNvSpPr>
          <p:nvPr>
            <p:ph type="title"/>
          </p:nvPr>
        </p:nvSpPr>
        <p:spPr>
          <a:xfrm>
            <a:off x="526852" y="685799"/>
            <a:ext cx="2194500" cy="1552500"/>
          </a:xfrm>
          <a:prstGeom prst="rect">
            <a:avLst/>
          </a:prstGeom>
          <a:noFill/>
          <a:ln>
            <a:noFill/>
          </a:ln>
        </p:spPr>
        <p:txBody>
          <a:bodyPr spcFirstLastPara="1" wrap="square" lIns="0" tIns="34275" rIns="68575" bIns="34275" anchor="b" anchorCtr="0">
            <a:normAutofit/>
          </a:bodyPr>
          <a:lstStyle>
            <a:lvl1pPr lvl="0" algn="l">
              <a:lnSpc>
                <a:spcPct val="100000"/>
              </a:lnSpc>
              <a:spcBef>
                <a:spcPts val="0"/>
              </a:spcBef>
              <a:spcAft>
                <a:spcPts val="0"/>
              </a:spcAft>
              <a:buClr>
                <a:schemeClr val="accent5"/>
              </a:buClr>
              <a:buSzPts val="2100"/>
              <a:buFont typeface="Arial Black"/>
              <a:buNone/>
              <a:defRPr sz="2100" cap="none">
                <a:solidFill>
                  <a:schemeClr val="accent5"/>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1" name="Google Shape;191;p18"/>
          <p:cNvSpPr txBox="1">
            <a:spLocks noGrp="1"/>
          </p:cNvSpPr>
          <p:nvPr>
            <p:ph type="body" idx="1"/>
          </p:nvPr>
        </p:nvSpPr>
        <p:spPr>
          <a:xfrm>
            <a:off x="513160" y="2466976"/>
            <a:ext cx="2208300" cy="19908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200"/>
              <a:buNone/>
              <a:defRPr sz="1200">
                <a:solidFill>
                  <a:schemeClr val="lt1"/>
                </a:solidFill>
              </a:defRPr>
            </a:lvl1pPr>
            <a:lvl2pPr marL="914400" lvl="1" indent="-228600" algn="l">
              <a:lnSpc>
                <a:spcPct val="100000"/>
              </a:lnSpc>
              <a:spcBef>
                <a:spcPts val="900"/>
              </a:spcBef>
              <a:spcAft>
                <a:spcPts val="0"/>
              </a:spcAft>
              <a:buSzPts val="1100"/>
              <a:buNone/>
              <a:defRPr sz="1100"/>
            </a:lvl2pPr>
            <a:lvl3pPr marL="1371600" lvl="2" indent="-228600" algn="l">
              <a:lnSpc>
                <a:spcPct val="100000"/>
              </a:lnSpc>
              <a:spcBef>
                <a:spcPts val="900"/>
              </a:spcBef>
              <a:spcAft>
                <a:spcPts val="0"/>
              </a:spcAft>
              <a:buSzPts val="900"/>
              <a:buNone/>
              <a:defRPr sz="900"/>
            </a:lvl3pPr>
            <a:lvl4pPr marL="1828800" lvl="3" indent="-228600" algn="l">
              <a:lnSpc>
                <a:spcPct val="100000"/>
              </a:lnSpc>
              <a:spcBef>
                <a:spcPts val="900"/>
              </a:spcBef>
              <a:spcAft>
                <a:spcPts val="0"/>
              </a:spcAft>
              <a:buSzPts val="800"/>
              <a:buNone/>
              <a:defRPr sz="800"/>
            </a:lvl4pPr>
            <a:lvl5pPr marL="2286000" lvl="4" indent="-228600" algn="l">
              <a:lnSpc>
                <a:spcPct val="100000"/>
              </a:lnSpc>
              <a:spcBef>
                <a:spcPts val="900"/>
              </a:spcBef>
              <a:spcAft>
                <a:spcPts val="0"/>
              </a:spcAft>
              <a:buSzPts val="800"/>
              <a:buNone/>
              <a:defRPr sz="800"/>
            </a:lvl5pPr>
            <a:lvl6pPr marL="2743200" lvl="5" indent="-228600" algn="l">
              <a:lnSpc>
                <a:spcPct val="90000"/>
              </a:lnSpc>
              <a:spcBef>
                <a:spcPts val="9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92" name="Google Shape;192;p18"/>
          <p:cNvSpPr txBox="1">
            <a:spLocks noGrp="1"/>
          </p:cNvSpPr>
          <p:nvPr>
            <p:ph type="body" idx="2"/>
          </p:nvPr>
        </p:nvSpPr>
        <p:spPr>
          <a:xfrm>
            <a:off x="3613547" y="1285875"/>
            <a:ext cx="5016000" cy="3171900"/>
          </a:xfrm>
          <a:prstGeom prst="rect">
            <a:avLst/>
          </a:prstGeom>
          <a:noFill/>
          <a:ln>
            <a:noFill/>
          </a:ln>
        </p:spPr>
        <p:txBody>
          <a:bodyPr spcFirstLastPara="1" wrap="square" lIns="0" tIns="34275" rIns="68575" bIns="3427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93" name="Google Shape;193;p18"/>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194" name="Google Shape;194;p18"/>
          <p:cNvGrpSpPr/>
          <p:nvPr/>
        </p:nvGrpSpPr>
        <p:grpSpPr>
          <a:xfrm>
            <a:off x="8427246" y="0"/>
            <a:ext cx="210740" cy="961904"/>
            <a:chOff x="11222692" y="155575"/>
            <a:chExt cx="280986" cy="1282539"/>
          </a:xfrm>
        </p:grpSpPr>
        <p:pic>
          <p:nvPicPr>
            <p:cNvPr id="195" name="Google Shape;195;p18"/>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196" name="Google Shape;196;p18"/>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97" name="Google Shape;197;p18"/>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8" name="Google Shape;198;p18"/>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sz="800">
                <a:solidFill>
                  <a:schemeClr val="lt1"/>
                </a:solidFill>
                <a:latin typeface="Arial"/>
                <a:ea typeface="Arial"/>
                <a:cs typeface="Arial"/>
                <a:sym typeface="Arial"/>
              </a:defRPr>
            </a:lvl1pPr>
            <a:lvl2pPr marL="0" lvl="1" indent="0" algn="l">
              <a:spcBef>
                <a:spcPts val="0"/>
              </a:spcBef>
              <a:buNone/>
              <a:defRPr sz="800">
                <a:solidFill>
                  <a:schemeClr val="lt1"/>
                </a:solidFill>
                <a:latin typeface="Arial"/>
                <a:ea typeface="Arial"/>
                <a:cs typeface="Arial"/>
                <a:sym typeface="Arial"/>
              </a:defRPr>
            </a:lvl2pPr>
            <a:lvl3pPr marL="0" lvl="2" indent="0" algn="l">
              <a:spcBef>
                <a:spcPts val="0"/>
              </a:spcBef>
              <a:buNone/>
              <a:defRPr sz="800">
                <a:solidFill>
                  <a:schemeClr val="lt1"/>
                </a:solidFill>
                <a:latin typeface="Arial"/>
                <a:ea typeface="Arial"/>
                <a:cs typeface="Arial"/>
                <a:sym typeface="Arial"/>
              </a:defRPr>
            </a:lvl3pPr>
            <a:lvl4pPr marL="0" lvl="3" indent="0" algn="l">
              <a:spcBef>
                <a:spcPts val="0"/>
              </a:spcBef>
              <a:buNone/>
              <a:defRPr sz="800">
                <a:solidFill>
                  <a:schemeClr val="lt1"/>
                </a:solidFill>
                <a:latin typeface="Arial"/>
                <a:ea typeface="Arial"/>
                <a:cs typeface="Arial"/>
                <a:sym typeface="Arial"/>
              </a:defRPr>
            </a:lvl4pPr>
            <a:lvl5pPr marL="0" lvl="4" indent="0" algn="l">
              <a:spcBef>
                <a:spcPts val="0"/>
              </a:spcBef>
              <a:buNone/>
              <a:defRPr sz="800">
                <a:solidFill>
                  <a:schemeClr val="lt1"/>
                </a:solidFill>
                <a:latin typeface="Arial"/>
                <a:ea typeface="Arial"/>
                <a:cs typeface="Arial"/>
                <a:sym typeface="Arial"/>
              </a:defRPr>
            </a:lvl5pPr>
            <a:lvl6pPr marL="0" lvl="5" indent="0" algn="l">
              <a:spcBef>
                <a:spcPts val="0"/>
              </a:spcBef>
              <a:buNone/>
              <a:defRPr sz="800">
                <a:solidFill>
                  <a:schemeClr val="lt1"/>
                </a:solidFill>
                <a:latin typeface="Arial"/>
                <a:ea typeface="Arial"/>
                <a:cs typeface="Arial"/>
                <a:sym typeface="Arial"/>
              </a:defRPr>
            </a:lvl6pPr>
            <a:lvl7pPr marL="0" lvl="6" indent="0" algn="l">
              <a:spcBef>
                <a:spcPts val="0"/>
              </a:spcBef>
              <a:buNone/>
              <a:defRPr sz="800">
                <a:solidFill>
                  <a:schemeClr val="lt1"/>
                </a:solidFill>
                <a:latin typeface="Arial"/>
                <a:ea typeface="Arial"/>
                <a:cs typeface="Arial"/>
                <a:sym typeface="Arial"/>
              </a:defRPr>
            </a:lvl7pPr>
            <a:lvl8pPr marL="0" lvl="7" indent="0" algn="l">
              <a:spcBef>
                <a:spcPts val="0"/>
              </a:spcBef>
              <a:buNone/>
              <a:defRPr sz="800">
                <a:solidFill>
                  <a:schemeClr val="lt1"/>
                </a:solidFill>
                <a:latin typeface="Arial"/>
                <a:ea typeface="Arial"/>
                <a:cs typeface="Arial"/>
                <a:sym typeface="Arial"/>
              </a:defRPr>
            </a:lvl8pPr>
            <a:lvl9pPr marL="0" lvl="8" indent="0" algn="l">
              <a:spcBef>
                <a:spcPts val="0"/>
              </a:spcBef>
              <a:buNone/>
              <a:defRPr sz="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9"/>
        <p:cNvGrpSpPr/>
        <p:nvPr/>
      </p:nvGrpSpPr>
      <p:grpSpPr>
        <a:xfrm>
          <a:off x="0" y="0"/>
          <a:ext cx="0" cy="0"/>
          <a:chOff x="0" y="0"/>
          <a:chExt cx="0" cy="0"/>
        </a:xfrm>
      </p:grpSpPr>
      <p:pic>
        <p:nvPicPr>
          <p:cNvPr id="200" name="Google Shape;200;p19" descr="A picture containing dark&#10;&#10;Description automatically generated"/>
          <p:cNvPicPr preferRelativeResize="0"/>
          <p:nvPr/>
        </p:nvPicPr>
        <p:blipFill rotWithShape="1">
          <a:blip r:embed="rId2">
            <a:alphaModFix/>
          </a:blip>
          <a:srcRect/>
          <a:stretch/>
        </p:blipFill>
        <p:spPr>
          <a:xfrm>
            <a:off x="-7144" y="460057"/>
            <a:ext cx="2762262" cy="4367215"/>
          </a:xfrm>
          <a:prstGeom prst="rect">
            <a:avLst/>
          </a:prstGeom>
          <a:noFill/>
          <a:ln>
            <a:noFill/>
          </a:ln>
        </p:spPr>
      </p:pic>
      <p:sp>
        <p:nvSpPr>
          <p:cNvPr id="201" name="Google Shape;201;p19"/>
          <p:cNvSpPr txBox="1">
            <a:spLocks noGrp="1"/>
          </p:cNvSpPr>
          <p:nvPr>
            <p:ph type="body" idx="1"/>
          </p:nvPr>
        </p:nvSpPr>
        <p:spPr>
          <a:xfrm>
            <a:off x="3277792" y="1645811"/>
            <a:ext cx="4146900" cy="1686000"/>
          </a:xfrm>
          <a:prstGeom prst="rect">
            <a:avLst/>
          </a:prstGeom>
          <a:noFill/>
          <a:ln>
            <a:noFill/>
          </a:ln>
        </p:spPr>
        <p:txBody>
          <a:bodyPr spcFirstLastPara="1" wrap="square" lIns="0" tIns="34275" rIns="0" bIns="34275" anchor="t" anchorCtr="0">
            <a:normAutofit/>
          </a:bodyPr>
          <a:lstStyle>
            <a:lvl1pPr marL="457200" lvl="0" indent="-228600" algn="l">
              <a:lnSpc>
                <a:spcPct val="100000"/>
              </a:lnSpc>
              <a:spcBef>
                <a:spcPts val="0"/>
              </a:spcBef>
              <a:spcAft>
                <a:spcPts val="0"/>
              </a:spcAft>
              <a:buSzPts val="1800"/>
              <a:buNone/>
              <a:defRPr sz="1800" b="1">
                <a:latin typeface="Arial"/>
                <a:ea typeface="Arial"/>
                <a:cs typeface="Arial"/>
                <a:sym typeface="Aria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2" name="Google Shape;202;p19"/>
          <p:cNvSpPr txBox="1">
            <a:spLocks noGrp="1"/>
          </p:cNvSpPr>
          <p:nvPr>
            <p:ph type="body" idx="2"/>
          </p:nvPr>
        </p:nvSpPr>
        <p:spPr>
          <a:xfrm>
            <a:off x="3277792" y="3331736"/>
            <a:ext cx="4146900" cy="287700"/>
          </a:xfrm>
          <a:prstGeom prst="rect">
            <a:avLst/>
          </a:prstGeom>
          <a:noFill/>
          <a:ln>
            <a:noFill/>
          </a:ln>
        </p:spPr>
        <p:txBody>
          <a:bodyPr spcFirstLastPara="1" wrap="square" lIns="0" tIns="34275" rIns="0" bIns="34275" anchor="t" anchorCtr="0">
            <a:normAutofit/>
          </a:bodyPr>
          <a:lstStyle>
            <a:lvl1pPr marL="457200" lvl="0" indent="-228600" algn="l">
              <a:lnSpc>
                <a:spcPct val="100000"/>
              </a:lnSpc>
              <a:spcBef>
                <a:spcPts val="0"/>
              </a:spcBef>
              <a:spcAft>
                <a:spcPts val="0"/>
              </a:spcAft>
              <a:buSzPts val="1100"/>
              <a:buNone/>
              <a:defRPr sz="1100" b="1">
                <a:solidFill>
                  <a:schemeClr val="accent5"/>
                </a:solidFil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203" name="Google Shape;203;p19"/>
          <p:cNvPicPr preferRelativeResize="0"/>
          <p:nvPr/>
        </p:nvPicPr>
        <p:blipFill rotWithShape="1">
          <a:blip r:embed="rId3">
            <a:alphaModFix/>
          </a:blip>
          <a:srcRect/>
          <a:stretch/>
        </p:blipFill>
        <p:spPr>
          <a:xfrm>
            <a:off x="7891895" y="4589144"/>
            <a:ext cx="737754" cy="430335"/>
          </a:xfrm>
          <a:prstGeom prst="rect">
            <a:avLst/>
          </a:prstGeom>
          <a:noFill/>
          <a:ln>
            <a:noFill/>
          </a:ln>
        </p:spPr>
      </p:pic>
      <p:grpSp>
        <p:nvGrpSpPr>
          <p:cNvPr id="204" name="Google Shape;204;p19"/>
          <p:cNvGrpSpPr/>
          <p:nvPr/>
        </p:nvGrpSpPr>
        <p:grpSpPr>
          <a:xfrm>
            <a:off x="8427246" y="0"/>
            <a:ext cx="210740" cy="961904"/>
            <a:chOff x="11222692" y="155575"/>
            <a:chExt cx="280986" cy="1282539"/>
          </a:xfrm>
        </p:grpSpPr>
        <p:pic>
          <p:nvPicPr>
            <p:cNvPr id="205" name="Google Shape;205;p19"/>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206" name="Google Shape;206;p19"/>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07" name="Google Shape;207;p19"/>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8" name="Google Shape;208;p19"/>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2">
  <p:cSld name="Quote 2">
    <p:bg>
      <p:bgPr>
        <a:solidFill>
          <a:schemeClr val="accent2"/>
        </a:solidFill>
        <a:effectLst/>
      </p:bgPr>
    </p:bg>
    <p:spTree>
      <p:nvGrpSpPr>
        <p:cNvPr id="1" name="Shape 209"/>
        <p:cNvGrpSpPr/>
        <p:nvPr/>
      </p:nvGrpSpPr>
      <p:grpSpPr>
        <a:xfrm>
          <a:off x="0" y="0"/>
          <a:ext cx="0" cy="0"/>
          <a:chOff x="0" y="0"/>
          <a:chExt cx="0" cy="0"/>
        </a:xfrm>
      </p:grpSpPr>
      <p:grpSp>
        <p:nvGrpSpPr>
          <p:cNvPr id="210" name="Google Shape;210;p20"/>
          <p:cNvGrpSpPr/>
          <p:nvPr/>
        </p:nvGrpSpPr>
        <p:grpSpPr>
          <a:xfrm>
            <a:off x="8427246" y="0"/>
            <a:ext cx="210740" cy="961904"/>
            <a:chOff x="11222692" y="155575"/>
            <a:chExt cx="280986" cy="1282539"/>
          </a:xfrm>
        </p:grpSpPr>
        <p:pic>
          <p:nvPicPr>
            <p:cNvPr id="211" name="Google Shape;211;p20"/>
            <p:cNvPicPr preferRelativeResize="0"/>
            <p:nvPr/>
          </p:nvPicPr>
          <p:blipFill rotWithShape="1">
            <a:blip r:embed="rId2">
              <a:alphaModFix/>
            </a:blip>
            <a:srcRect/>
            <a:stretch/>
          </p:blipFill>
          <p:spPr>
            <a:xfrm>
              <a:off x="11222692" y="1219569"/>
              <a:ext cx="280986" cy="218545"/>
            </a:xfrm>
            <a:prstGeom prst="rect">
              <a:avLst/>
            </a:prstGeom>
            <a:noFill/>
            <a:ln>
              <a:noFill/>
            </a:ln>
          </p:spPr>
        </p:pic>
        <p:sp>
          <p:nvSpPr>
            <p:cNvPr id="212" name="Google Shape;212;p20"/>
            <p:cNvSpPr/>
            <p:nvPr/>
          </p:nvSpPr>
          <p:spPr>
            <a:xfrm>
              <a:off x="11336200" y="155575"/>
              <a:ext cx="54000" cy="968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13" name="Google Shape;213;p20"/>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4" name="Google Shape;214;p20"/>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sz="800">
                <a:solidFill>
                  <a:schemeClr val="lt1"/>
                </a:solidFill>
                <a:latin typeface="Arial"/>
                <a:ea typeface="Arial"/>
                <a:cs typeface="Arial"/>
                <a:sym typeface="Arial"/>
              </a:defRPr>
            </a:lvl1pPr>
            <a:lvl2pPr marL="0" lvl="1" indent="0" algn="l">
              <a:spcBef>
                <a:spcPts val="0"/>
              </a:spcBef>
              <a:buNone/>
              <a:defRPr sz="800">
                <a:solidFill>
                  <a:schemeClr val="lt1"/>
                </a:solidFill>
                <a:latin typeface="Arial"/>
                <a:ea typeface="Arial"/>
                <a:cs typeface="Arial"/>
                <a:sym typeface="Arial"/>
              </a:defRPr>
            </a:lvl2pPr>
            <a:lvl3pPr marL="0" lvl="2" indent="0" algn="l">
              <a:spcBef>
                <a:spcPts val="0"/>
              </a:spcBef>
              <a:buNone/>
              <a:defRPr sz="800">
                <a:solidFill>
                  <a:schemeClr val="lt1"/>
                </a:solidFill>
                <a:latin typeface="Arial"/>
                <a:ea typeface="Arial"/>
                <a:cs typeface="Arial"/>
                <a:sym typeface="Arial"/>
              </a:defRPr>
            </a:lvl3pPr>
            <a:lvl4pPr marL="0" lvl="3" indent="0" algn="l">
              <a:spcBef>
                <a:spcPts val="0"/>
              </a:spcBef>
              <a:buNone/>
              <a:defRPr sz="800">
                <a:solidFill>
                  <a:schemeClr val="lt1"/>
                </a:solidFill>
                <a:latin typeface="Arial"/>
                <a:ea typeface="Arial"/>
                <a:cs typeface="Arial"/>
                <a:sym typeface="Arial"/>
              </a:defRPr>
            </a:lvl4pPr>
            <a:lvl5pPr marL="0" lvl="4" indent="0" algn="l">
              <a:spcBef>
                <a:spcPts val="0"/>
              </a:spcBef>
              <a:buNone/>
              <a:defRPr sz="800">
                <a:solidFill>
                  <a:schemeClr val="lt1"/>
                </a:solidFill>
                <a:latin typeface="Arial"/>
                <a:ea typeface="Arial"/>
                <a:cs typeface="Arial"/>
                <a:sym typeface="Arial"/>
              </a:defRPr>
            </a:lvl5pPr>
            <a:lvl6pPr marL="0" lvl="5" indent="0" algn="l">
              <a:spcBef>
                <a:spcPts val="0"/>
              </a:spcBef>
              <a:buNone/>
              <a:defRPr sz="800">
                <a:solidFill>
                  <a:schemeClr val="lt1"/>
                </a:solidFill>
                <a:latin typeface="Arial"/>
                <a:ea typeface="Arial"/>
                <a:cs typeface="Arial"/>
                <a:sym typeface="Arial"/>
              </a:defRPr>
            </a:lvl6pPr>
            <a:lvl7pPr marL="0" lvl="6" indent="0" algn="l">
              <a:spcBef>
                <a:spcPts val="0"/>
              </a:spcBef>
              <a:buNone/>
              <a:defRPr sz="800">
                <a:solidFill>
                  <a:schemeClr val="lt1"/>
                </a:solidFill>
                <a:latin typeface="Arial"/>
                <a:ea typeface="Arial"/>
                <a:cs typeface="Arial"/>
                <a:sym typeface="Arial"/>
              </a:defRPr>
            </a:lvl7pPr>
            <a:lvl8pPr marL="0" lvl="7" indent="0" algn="l">
              <a:spcBef>
                <a:spcPts val="0"/>
              </a:spcBef>
              <a:buNone/>
              <a:defRPr sz="800">
                <a:solidFill>
                  <a:schemeClr val="lt1"/>
                </a:solidFill>
                <a:latin typeface="Arial"/>
                <a:ea typeface="Arial"/>
                <a:cs typeface="Arial"/>
                <a:sym typeface="Arial"/>
              </a:defRPr>
            </a:lvl8pPr>
            <a:lvl9pPr marL="0" lvl="8" indent="0" algn="l">
              <a:spcBef>
                <a:spcPts val="0"/>
              </a:spcBef>
              <a:buNone/>
              <a:defRPr sz="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pic>
        <p:nvPicPr>
          <p:cNvPr id="215" name="Google Shape;215;p20"/>
          <p:cNvPicPr preferRelativeResize="0"/>
          <p:nvPr/>
        </p:nvPicPr>
        <p:blipFill rotWithShape="1">
          <a:blip r:embed="rId3">
            <a:alphaModFix/>
          </a:blip>
          <a:srcRect/>
          <a:stretch/>
        </p:blipFill>
        <p:spPr>
          <a:xfrm>
            <a:off x="7891895" y="4589144"/>
            <a:ext cx="737752" cy="430334"/>
          </a:xfrm>
          <a:prstGeom prst="rect">
            <a:avLst/>
          </a:prstGeom>
          <a:noFill/>
          <a:ln>
            <a:noFill/>
          </a:ln>
        </p:spPr>
      </p:pic>
      <p:grpSp>
        <p:nvGrpSpPr>
          <p:cNvPr id="216" name="Google Shape;216;p20"/>
          <p:cNvGrpSpPr/>
          <p:nvPr/>
        </p:nvGrpSpPr>
        <p:grpSpPr>
          <a:xfrm>
            <a:off x="297097" y="1147447"/>
            <a:ext cx="2190792" cy="2848792"/>
            <a:chOff x="473074" y="2811493"/>
            <a:chExt cx="1787526" cy="2324406"/>
          </a:xfrm>
        </p:grpSpPr>
        <p:sp>
          <p:nvSpPr>
            <p:cNvPr id="217" name="Google Shape;217;p20"/>
            <p:cNvSpPr/>
            <p:nvPr/>
          </p:nvSpPr>
          <p:spPr>
            <a:xfrm rot="10800000">
              <a:off x="1479550" y="3586296"/>
              <a:ext cx="781050" cy="1549603"/>
            </a:xfrm>
            <a:custGeom>
              <a:avLst/>
              <a:gdLst/>
              <a:ahLst/>
              <a:cxnLst/>
              <a:rect l="l" t="t" r="r" b="b"/>
              <a:pathLst>
                <a:path w="190500" h="377952" extrusionOk="0">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8" name="Google Shape;218;p20"/>
            <p:cNvSpPr/>
            <p:nvPr/>
          </p:nvSpPr>
          <p:spPr>
            <a:xfrm>
              <a:off x="473074" y="2811493"/>
              <a:ext cx="781050" cy="1549603"/>
            </a:xfrm>
            <a:custGeom>
              <a:avLst/>
              <a:gdLst/>
              <a:ahLst/>
              <a:cxnLst/>
              <a:rect l="l" t="t" r="r" b="b"/>
              <a:pathLst>
                <a:path w="190500" h="377952" extrusionOk="0">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219" name="Google Shape;219;p20"/>
          <p:cNvSpPr txBox="1">
            <a:spLocks noGrp="1"/>
          </p:cNvSpPr>
          <p:nvPr>
            <p:ph type="body" idx="1"/>
          </p:nvPr>
        </p:nvSpPr>
        <p:spPr>
          <a:xfrm>
            <a:off x="3100388" y="1645811"/>
            <a:ext cx="4146900" cy="1686000"/>
          </a:xfrm>
          <a:prstGeom prst="rect">
            <a:avLst/>
          </a:prstGeom>
          <a:noFill/>
          <a:ln>
            <a:noFill/>
          </a:ln>
        </p:spPr>
        <p:txBody>
          <a:bodyPr spcFirstLastPara="1" wrap="square" lIns="0" tIns="34275" rIns="0" bIns="34275" anchor="t" anchorCtr="0">
            <a:normAutofit/>
          </a:bodyPr>
          <a:lstStyle>
            <a:lvl1pPr marL="457200" lvl="0" indent="-228600" algn="l">
              <a:lnSpc>
                <a:spcPct val="100000"/>
              </a:lnSpc>
              <a:spcBef>
                <a:spcPts val="0"/>
              </a:spcBef>
              <a:spcAft>
                <a:spcPts val="0"/>
              </a:spcAft>
              <a:buSzPts val="1800"/>
              <a:buNone/>
              <a:defRPr sz="1800" b="1">
                <a:solidFill>
                  <a:schemeClr val="lt1"/>
                </a:solidFill>
                <a:latin typeface="Arial"/>
                <a:ea typeface="Arial"/>
                <a:cs typeface="Arial"/>
                <a:sym typeface="Aria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0" name="Google Shape;220;p20"/>
          <p:cNvSpPr txBox="1">
            <a:spLocks noGrp="1"/>
          </p:cNvSpPr>
          <p:nvPr>
            <p:ph type="body" idx="2"/>
          </p:nvPr>
        </p:nvSpPr>
        <p:spPr>
          <a:xfrm>
            <a:off x="3100388" y="3331736"/>
            <a:ext cx="4146900" cy="287700"/>
          </a:xfrm>
          <a:prstGeom prst="rect">
            <a:avLst/>
          </a:prstGeom>
          <a:noFill/>
          <a:ln>
            <a:noFill/>
          </a:ln>
        </p:spPr>
        <p:txBody>
          <a:bodyPr spcFirstLastPara="1" wrap="square" lIns="0" tIns="34275" rIns="0" bIns="34275" anchor="t" anchorCtr="0">
            <a:normAutofit/>
          </a:bodyPr>
          <a:lstStyle>
            <a:lvl1pPr marL="457200" lvl="0" indent="-228600" algn="l">
              <a:lnSpc>
                <a:spcPct val="100000"/>
              </a:lnSpc>
              <a:spcBef>
                <a:spcPts val="0"/>
              </a:spcBef>
              <a:spcAft>
                <a:spcPts val="0"/>
              </a:spcAft>
              <a:buSzPts val="1100"/>
              <a:buNone/>
              <a:defRPr sz="1100" b="1">
                <a:solidFill>
                  <a:schemeClr val="lt1"/>
                </a:solidFil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Red">
  <p:cSld name="Title Slide Red">
    <p:spTree>
      <p:nvGrpSpPr>
        <p:cNvPr id="1"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a:stretch/>
        </p:blipFill>
        <p:spPr>
          <a:xfrm>
            <a:off x="7891895" y="4589144"/>
            <a:ext cx="737754" cy="430335"/>
          </a:xfrm>
          <a:prstGeom prst="rect">
            <a:avLst/>
          </a:prstGeom>
          <a:noFill/>
          <a:ln>
            <a:noFill/>
          </a:ln>
        </p:spPr>
      </p:pic>
      <p:sp>
        <p:nvSpPr>
          <p:cNvPr id="26" name="Google Shape;26;p3"/>
          <p:cNvSpPr/>
          <p:nvPr/>
        </p:nvSpPr>
        <p:spPr>
          <a:xfrm>
            <a:off x="0" y="0"/>
            <a:ext cx="67341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 name="Google Shape;27;p3"/>
          <p:cNvSpPr txBox="1">
            <a:spLocks noGrp="1"/>
          </p:cNvSpPr>
          <p:nvPr>
            <p:ph type="ctrTitle"/>
          </p:nvPr>
        </p:nvSpPr>
        <p:spPr>
          <a:xfrm>
            <a:off x="514350" y="1017985"/>
            <a:ext cx="4333800" cy="1790700"/>
          </a:xfrm>
          <a:prstGeom prst="rect">
            <a:avLst/>
          </a:prstGeom>
          <a:noFill/>
          <a:ln>
            <a:noFill/>
          </a:ln>
        </p:spPr>
        <p:txBody>
          <a:bodyPr spcFirstLastPara="1" wrap="square" lIns="0" tIns="34275" rIns="68575" bIns="34275" anchor="b" anchorCtr="0">
            <a:normAutofit/>
          </a:bodyPr>
          <a:lstStyle>
            <a:lvl1pPr lvl="0" algn="l">
              <a:lnSpc>
                <a:spcPct val="100000"/>
              </a:lnSpc>
              <a:spcBef>
                <a:spcPts val="0"/>
              </a:spcBef>
              <a:spcAft>
                <a:spcPts val="0"/>
              </a:spcAft>
              <a:buClr>
                <a:schemeClr val="lt1"/>
              </a:buClr>
              <a:buSzPts val="3000"/>
              <a:buFont typeface="Arial Black"/>
              <a:buNone/>
              <a:defRPr sz="3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 name="Google Shape;28;p3"/>
          <p:cNvSpPr txBox="1">
            <a:spLocks noGrp="1"/>
          </p:cNvSpPr>
          <p:nvPr>
            <p:ph type="subTitle" idx="1"/>
          </p:nvPr>
        </p:nvSpPr>
        <p:spPr>
          <a:xfrm>
            <a:off x="514349" y="2959894"/>
            <a:ext cx="4333800" cy="1487100"/>
          </a:xfrm>
          <a:prstGeom prst="rect">
            <a:avLst/>
          </a:prstGeom>
          <a:noFill/>
          <a:ln>
            <a:noFill/>
          </a:ln>
        </p:spPr>
        <p:txBody>
          <a:bodyPr spcFirstLastPara="1" wrap="square" lIns="0" tIns="34275" rIns="68575" bIns="34275" anchor="t" anchorCtr="0">
            <a:normAutofit/>
          </a:bodyPr>
          <a:lstStyle>
            <a:lvl1pPr lvl="0" algn="l">
              <a:lnSpc>
                <a:spcPct val="100000"/>
              </a:lnSpc>
              <a:spcBef>
                <a:spcPts val="0"/>
              </a:spcBef>
              <a:spcAft>
                <a:spcPts val="0"/>
              </a:spcAft>
              <a:buSzPts val="1500"/>
              <a:buNone/>
              <a:defRPr sz="1500">
                <a:solidFill>
                  <a:schemeClr val="lt1"/>
                </a:solidFill>
              </a:defRPr>
            </a:lvl1pPr>
            <a:lvl2pPr lvl="1" algn="ctr">
              <a:lnSpc>
                <a:spcPct val="100000"/>
              </a:lnSpc>
              <a:spcBef>
                <a:spcPts val="900"/>
              </a:spcBef>
              <a:spcAft>
                <a:spcPts val="0"/>
              </a:spcAft>
              <a:buSzPts val="1500"/>
              <a:buNone/>
              <a:defRPr sz="1500"/>
            </a:lvl2pPr>
            <a:lvl3pPr lvl="2" algn="ctr">
              <a:lnSpc>
                <a:spcPct val="100000"/>
              </a:lnSpc>
              <a:spcBef>
                <a:spcPts val="900"/>
              </a:spcBef>
              <a:spcAft>
                <a:spcPts val="0"/>
              </a:spcAft>
              <a:buSzPts val="1400"/>
              <a:buNone/>
              <a:defRPr sz="1400"/>
            </a:lvl3pPr>
            <a:lvl4pPr lvl="3" algn="ctr">
              <a:lnSpc>
                <a:spcPct val="100000"/>
              </a:lnSpc>
              <a:spcBef>
                <a:spcPts val="900"/>
              </a:spcBef>
              <a:spcAft>
                <a:spcPts val="0"/>
              </a:spcAft>
              <a:buSzPts val="1200"/>
              <a:buNone/>
              <a:defRPr sz="1200"/>
            </a:lvl4pPr>
            <a:lvl5pPr lvl="4" algn="ctr">
              <a:lnSpc>
                <a:spcPct val="100000"/>
              </a:lnSpc>
              <a:spcBef>
                <a:spcPts val="900"/>
              </a:spcBef>
              <a:spcAft>
                <a:spcPts val="0"/>
              </a:spcAft>
              <a:buSzPts val="1200"/>
              <a:buNone/>
              <a:defRPr sz="1200"/>
            </a:lvl5pPr>
            <a:lvl6pPr lvl="5" algn="ctr">
              <a:lnSpc>
                <a:spcPct val="90000"/>
              </a:lnSpc>
              <a:spcBef>
                <a:spcPts val="9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29" name="Google Shape;29;p3"/>
          <p:cNvGrpSpPr/>
          <p:nvPr/>
        </p:nvGrpSpPr>
        <p:grpSpPr>
          <a:xfrm>
            <a:off x="5797562" y="-483377"/>
            <a:ext cx="1099956" cy="5729610"/>
            <a:chOff x="7691423" y="-603227"/>
            <a:chExt cx="1466608" cy="7639480"/>
          </a:xfrm>
        </p:grpSpPr>
        <p:sp>
          <p:nvSpPr>
            <p:cNvPr id="30" name="Google Shape;30;p3"/>
            <p:cNvSpPr txBox="1"/>
            <p:nvPr/>
          </p:nvSpPr>
          <p:spPr>
            <a:xfrm rot="-5400000">
              <a:off x="4300073" y="2788123"/>
              <a:ext cx="7634400" cy="85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700" b="0" i="0">
                  <a:solidFill>
                    <a:srgbClr val="EB93A0"/>
                  </a:solidFill>
                  <a:latin typeface="Arial Black"/>
                  <a:ea typeface="Arial Black"/>
                  <a:cs typeface="Arial Black"/>
                  <a:sym typeface="Arial Black"/>
                </a:rPr>
                <a:t>MIT </a:t>
              </a:r>
              <a:r>
                <a:rPr lang="en" sz="3700" b="0" i="0" cap="none">
                  <a:solidFill>
                    <a:srgbClr val="EB93A0"/>
                  </a:solidFill>
                  <a:latin typeface="Arial Black"/>
                  <a:ea typeface="Arial Black"/>
                  <a:cs typeface="Arial Black"/>
                  <a:sym typeface="Arial Black"/>
                </a:rPr>
                <a:t>SLOAN</a:t>
              </a:r>
              <a:r>
                <a:rPr lang="en" sz="3700" b="0" i="0">
                  <a:solidFill>
                    <a:srgbClr val="EB93A0"/>
                  </a:solidFill>
                  <a:latin typeface="Arial Black"/>
                  <a:ea typeface="Arial Black"/>
                  <a:cs typeface="Arial Black"/>
                  <a:sym typeface="Arial Black"/>
                </a:rPr>
                <a:t> SCHOOL</a:t>
              </a:r>
              <a:endParaRPr sz="1100"/>
            </a:p>
          </p:txBody>
        </p:sp>
        <p:sp>
          <p:nvSpPr>
            <p:cNvPr id="31" name="Google Shape;31;p3"/>
            <p:cNvSpPr txBox="1"/>
            <p:nvPr/>
          </p:nvSpPr>
          <p:spPr>
            <a:xfrm rot="-5400000">
              <a:off x="4914980" y="2793202"/>
              <a:ext cx="7634400" cy="85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700" b="0" i="0">
                  <a:solidFill>
                    <a:srgbClr val="EB93A0"/>
                  </a:solidFill>
                  <a:latin typeface="Arial Black"/>
                  <a:ea typeface="Arial Black"/>
                  <a:cs typeface="Arial Black"/>
                  <a:sym typeface="Arial Black"/>
                </a:rPr>
                <a:t>OF MANAGEMENT</a:t>
              </a:r>
              <a:endParaRPr sz="1100"/>
            </a:p>
          </p:txBody>
        </p:sp>
      </p:grpSp>
      <p:grpSp>
        <p:nvGrpSpPr>
          <p:cNvPr id="32" name="Google Shape;32;p3"/>
          <p:cNvGrpSpPr/>
          <p:nvPr/>
        </p:nvGrpSpPr>
        <p:grpSpPr>
          <a:xfrm>
            <a:off x="8427246" y="0"/>
            <a:ext cx="210740" cy="961904"/>
            <a:chOff x="11222692" y="155575"/>
            <a:chExt cx="280986" cy="1282539"/>
          </a:xfrm>
        </p:grpSpPr>
        <p:pic>
          <p:nvPicPr>
            <p:cNvPr id="33" name="Google Shape;33;p3"/>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34" name="Google Shape;34;p3"/>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5" name="Google Shape;35;p3"/>
          <p:cNvSpPr/>
          <p:nvPr/>
        </p:nvSpPr>
        <p:spPr>
          <a:xfrm>
            <a:off x="6731420" y="0"/>
            <a:ext cx="210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6" name="Google Shape;36;p3"/>
          <p:cNvSpPr/>
          <p:nvPr/>
        </p:nvSpPr>
        <p:spPr>
          <a:xfrm rot="10800000" flipH="1">
            <a:off x="0" y="-40500"/>
            <a:ext cx="9144000" cy="40500"/>
          </a:xfrm>
          <a:prstGeom prst="rect">
            <a:avLst/>
          </a:prstGeom>
          <a:solidFill>
            <a:srgbClr val="E6EC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 name="Google Shape;37;p3"/>
          <p:cNvSpPr/>
          <p:nvPr/>
        </p:nvSpPr>
        <p:spPr>
          <a:xfrm>
            <a:off x="0" y="5143499"/>
            <a:ext cx="9144000" cy="39900"/>
          </a:xfrm>
          <a:prstGeom prst="rect">
            <a:avLst/>
          </a:prstGeom>
          <a:solidFill>
            <a:srgbClr val="E7EC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 Phase Layout">
  <p:cSld name="4 Phase Layout">
    <p:spTree>
      <p:nvGrpSpPr>
        <p:cNvPr id="1" name="Shape 221"/>
        <p:cNvGrpSpPr/>
        <p:nvPr/>
      </p:nvGrpSpPr>
      <p:grpSpPr>
        <a:xfrm>
          <a:off x="0" y="0"/>
          <a:ext cx="0" cy="0"/>
          <a:chOff x="0" y="0"/>
          <a:chExt cx="0" cy="0"/>
        </a:xfrm>
      </p:grpSpPr>
      <p:grpSp>
        <p:nvGrpSpPr>
          <p:cNvPr id="222" name="Google Shape;222;p21"/>
          <p:cNvGrpSpPr/>
          <p:nvPr/>
        </p:nvGrpSpPr>
        <p:grpSpPr>
          <a:xfrm>
            <a:off x="-28576" y="1285897"/>
            <a:ext cx="9201151" cy="3879243"/>
            <a:chOff x="-38101" y="1714500"/>
            <a:chExt cx="12268201" cy="4013287"/>
          </a:xfrm>
        </p:grpSpPr>
        <p:sp>
          <p:nvSpPr>
            <p:cNvPr id="223" name="Google Shape;223;p21"/>
            <p:cNvSpPr/>
            <p:nvPr/>
          </p:nvSpPr>
          <p:spPr>
            <a:xfrm>
              <a:off x="-38100" y="1714500"/>
              <a:ext cx="6134100" cy="1995600"/>
            </a:xfrm>
            <a:prstGeom prst="rect">
              <a:avLst/>
            </a:prstGeom>
            <a:solidFill>
              <a:schemeClr val="accent3"/>
            </a:solidFill>
            <a:ln w="285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24" name="Google Shape;224;p21"/>
            <p:cNvSpPr/>
            <p:nvPr/>
          </p:nvSpPr>
          <p:spPr>
            <a:xfrm>
              <a:off x="6096000" y="1714500"/>
              <a:ext cx="6134100" cy="1995600"/>
            </a:xfrm>
            <a:prstGeom prst="rect">
              <a:avLst/>
            </a:prstGeom>
            <a:solidFill>
              <a:schemeClr val="accent2"/>
            </a:solidFill>
            <a:ln w="285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25" name="Google Shape;225;p21"/>
            <p:cNvSpPr/>
            <p:nvPr/>
          </p:nvSpPr>
          <p:spPr>
            <a:xfrm>
              <a:off x="-38101" y="3709987"/>
              <a:ext cx="6219900" cy="2017800"/>
            </a:xfrm>
            <a:prstGeom prst="rect">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26" name="Google Shape;226;p21"/>
            <p:cNvSpPr/>
            <p:nvPr/>
          </p:nvSpPr>
          <p:spPr>
            <a:xfrm>
              <a:off x="6096000" y="3709987"/>
              <a:ext cx="6134100" cy="2017800"/>
            </a:xfrm>
            <a:prstGeom prst="rect">
              <a:avLst/>
            </a:prstGeom>
            <a:solidFill>
              <a:schemeClr val="accent4"/>
            </a:solidFill>
            <a:ln w="285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pic>
        <p:nvPicPr>
          <p:cNvPr id="227" name="Google Shape;227;p21"/>
          <p:cNvPicPr preferRelativeResize="0"/>
          <p:nvPr/>
        </p:nvPicPr>
        <p:blipFill rotWithShape="1">
          <a:blip r:embed="rId2">
            <a:alphaModFix/>
          </a:blip>
          <a:srcRect/>
          <a:stretch/>
        </p:blipFill>
        <p:spPr>
          <a:xfrm>
            <a:off x="7891896" y="4589144"/>
            <a:ext cx="737752" cy="430334"/>
          </a:xfrm>
          <a:prstGeom prst="rect">
            <a:avLst/>
          </a:prstGeom>
          <a:noFill/>
          <a:ln>
            <a:noFill/>
          </a:ln>
        </p:spPr>
      </p:pic>
      <p:sp>
        <p:nvSpPr>
          <p:cNvPr id="228" name="Google Shape;228;p21"/>
          <p:cNvSpPr txBox="1">
            <a:spLocks noGrp="1"/>
          </p:cNvSpPr>
          <p:nvPr>
            <p:ph type="body" idx="1"/>
          </p:nvPr>
        </p:nvSpPr>
        <p:spPr>
          <a:xfrm>
            <a:off x="514351" y="1404818"/>
            <a:ext cx="3695700" cy="484800"/>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0"/>
              </a:spcBef>
              <a:spcAft>
                <a:spcPts val="0"/>
              </a:spcAft>
              <a:buSzPts val="1200"/>
              <a:buNone/>
              <a:defRPr sz="1200" b="1" cap="none">
                <a:solidFill>
                  <a:schemeClr val="lt1"/>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29" name="Google Shape;229;p21"/>
          <p:cNvSpPr txBox="1">
            <a:spLocks noGrp="1"/>
          </p:cNvSpPr>
          <p:nvPr>
            <p:ph type="body" idx="2"/>
          </p:nvPr>
        </p:nvSpPr>
        <p:spPr>
          <a:xfrm>
            <a:off x="4948238" y="1404818"/>
            <a:ext cx="3695700" cy="484800"/>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0"/>
              </a:spcBef>
              <a:spcAft>
                <a:spcPts val="0"/>
              </a:spcAft>
              <a:buSzPts val="1200"/>
              <a:buNone/>
              <a:defRPr sz="1200" b="1" cap="none">
                <a:solidFill>
                  <a:schemeClr val="lt1"/>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0" name="Google Shape;230;p21"/>
          <p:cNvSpPr txBox="1">
            <a:spLocks noGrp="1"/>
          </p:cNvSpPr>
          <p:nvPr>
            <p:ph type="body" idx="3"/>
          </p:nvPr>
        </p:nvSpPr>
        <p:spPr>
          <a:xfrm>
            <a:off x="514351" y="3307991"/>
            <a:ext cx="3695700" cy="484800"/>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0"/>
              </a:spcBef>
              <a:spcAft>
                <a:spcPts val="0"/>
              </a:spcAft>
              <a:buSzPts val="1200"/>
              <a:buNone/>
              <a:defRPr sz="1200" b="1" cap="none">
                <a:solidFill>
                  <a:schemeClr val="lt1"/>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1" name="Google Shape;231;p21"/>
          <p:cNvSpPr txBox="1">
            <a:spLocks noGrp="1"/>
          </p:cNvSpPr>
          <p:nvPr>
            <p:ph type="body" idx="4"/>
          </p:nvPr>
        </p:nvSpPr>
        <p:spPr>
          <a:xfrm>
            <a:off x="4948238" y="3307991"/>
            <a:ext cx="3695700" cy="484800"/>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0"/>
              </a:spcBef>
              <a:spcAft>
                <a:spcPts val="0"/>
              </a:spcAft>
              <a:buSzPts val="1200"/>
              <a:buNone/>
              <a:defRPr sz="1200" b="1" cap="none">
                <a:solidFill>
                  <a:schemeClr val="lt1"/>
                </a:solidFill>
              </a:defRPr>
            </a:lvl1pPr>
            <a:lvl2pPr marL="914400" lvl="1" indent="-228600" algn="l">
              <a:lnSpc>
                <a:spcPct val="100000"/>
              </a:lnSpc>
              <a:spcBef>
                <a:spcPts val="900"/>
              </a:spcBef>
              <a:spcAft>
                <a:spcPts val="0"/>
              </a:spcAft>
              <a:buSzPts val="1500"/>
              <a:buNone/>
              <a:defRPr sz="1500" b="1"/>
            </a:lvl2pPr>
            <a:lvl3pPr marL="1371600" lvl="2" indent="-228600" algn="l">
              <a:lnSpc>
                <a:spcPct val="100000"/>
              </a:lnSpc>
              <a:spcBef>
                <a:spcPts val="900"/>
              </a:spcBef>
              <a:spcAft>
                <a:spcPts val="0"/>
              </a:spcAft>
              <a:buSzPts val="1400"/>
              <a:buNone/>
              <a:defRPr sz="1400" b="1"/>
            </a:lvl3pPr>
            <a:lvl4pPr marL="1828800" lvl="3" indent="-228600" algn="l">
              <a:lnSpc>
                <a:spcPct val="100000"/>
              </a:lnSpc>
              <a:spcBef>
                <a:spcPts val="900"/>
              </a:spcBef>
              <a:spcAft>
                <a:spcPts val="0"/>
              </a:spcAft>
              <a:buSzPts val="1200"/>
              <a:buNone/>
              <a:defRPr sz="1200" b="1"/>
            </a:lvl4pPr>
            <a:lvl5pPr marL="2286000" lvl="4" indent="-228600" algn="l">
              <a:lnSpc>
                <a:spcPct val="100000"/>
              </a:lnSpc>
              <a:spcBef>
                <a:spcPts val="900"/>
              </a:spcBef>
              <a:spcAft>
                <a:spcPts val="0"/>
              </a:spcAft>
              <a:buSzPts val="1200"/>
              <a:buNone/>
              <a:defRPr sz="1200" b="1"/>
            </a:lvl5pPr>
            <a:lvl6pPr marL="2743200" lvl="5" indent="-228600" algn="l">
              <a:lnSpc>
                <a:spcPct val="90000"/>
              </a:lnSpc>
              <a:spcBef>
                <a:spcPts val="9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2" name="Google Shape;232;p21"/>
          <p:cNvSpPr txBox="1">
            <a:spLocks noGrp="1"/>
          </p:cNvSpPr>
          <p:nvPr>
            <p:ph type="body" idx="5"/>
          </p:nvPr>
        </p:nvSpPr>
        <p:spPr>
          <a:xfrm>
            <a:off x="514350" y="1912521"/>
            <a:ext cx="3695700" cy="837000"/>
          </a:xfrm>
          <a:prstGeom prst="rect">
            <a:avLst/>
          </a:prstGeom>
          <a:noFill/>
          <a:ln>
            <a:noFill/>
          </a:ln>
        </p:spPr>
        <p:txBody>
          <a:bodyPr spcFirstLastPara="1" wrap="square" lIns="0" tIns="34275" rIns="68575" bIns="34275" anchor="t" anchorCtr="0">
            <a:noAutofit/>
          </a:bodyPr>
          <a:lstStyle>
            <a:lvl1pPr marL="457200" lvl="0" indent="-304800" algn="l">
              <a:lnSpc>
                <a:spcPct val="100000"/>
              </a:lnSpc>
              <a:spcBef>
                <a:spcPts val="0"/>
              </a:spcBef>
              <a:spcAft>
                <a:spcPts val="0"/>
              </a:spcAft>
              <a:buClr>
                <a:schemeClr val="lt1"/>
              </a:buClr>
              <a:buSzPts val="1200"/>
              <a:buChar char="•"/>
              <a:defRPr sz="1200">
                <a:solidFill>
                  <a:schemeClr val="lt1"/>
                </a:solidFill>
              </a:defRPr>
            </a:lvl1pPr>
            <a:lvl2pPr marL="914400" lvl="1" indent="-298450" algn="l">
              <a:lnSpc>
                <a:spcPct val="100000"/>
              </a:lnSpc>
              <a:spcBef>
                <a:spcPts val="900"/>
              </a:spcBef>
              <a:spcAft>
                <a:spcPts val="0"/>
              </a:spcAft>
              <a:buClr>
                <a:schemeClr val="lt1"/>
              </a:buClr>
              <a:buSzPts val="1100"/>
              <a:buChar char="•"/>
              <a:defRPr sz="1100">
                <a:solidFill>
                  <a:schemeClr val="lt1"/>
                </a:solidFill>
              </a:defRPr>
            </a:lvl2pPr>
            <a:lvl3pPr marL="1371600" lvl="2" indent="-285750" algn="l">
              <a:lnSpc>
                <a:spcPct val="100000"/>
              </a:lnSpc>
              <a:spcBef>
                <a:spcPts val="900"/>
              </a:spcBef>
              <a:spcAft>
                <a:spcPts val="0"/>
              </a:spcAft>
              <a:buClr>
                <a:schemeClr val="lt1"/>
              </a:buClr>
              <a:buSzPts val="900"/>
              <a:buChar char="‒"/>
              <a:defRPr sz="900">
                <a:solidFill>
                  <a:schemeClr val="lt1"/>
                </a:solidFill>
              </a:defRPr>
            </a:lvl3pPr>
            <a:lvl4pPr marL="1828800" lvl="3" indent="-279400" algn="l">
              <a:lnSpc>
                <a:spcPct val="100000"/>
              </a:lnSpc>
              <a:spcBef>
                <a:spcPts val="900"/>
              </a:spcBef>
              <a:spcAft>
                <a:spcPts val="0"/>
              </a:spcAft>
              <a:buClr>
                <a:schemeClr val="lt1"/>
              </a:buClr>
              <a:buSzPts val="800"/>
              <a:buChar char="‒"/>
              <a:defRPr sz="800">
                <a:solidFill>
                  <a:schemeClr val="lt1"/>
                </a:solidFill>
              </a:defRPr>
            </a:lvl4pPr>
            <a:lvl5pPr marL="2286000" lvl="4" indent="-279400" algn="l">
              <a:lnSpc>
                <a:spcPct val="100000"/>
              </a:lnSpc>
              <a:spcBef>
                <a:spcPts val="900"/>
              </a:spcBef>
              <a:spcAft>
                <a:spcPts val="0"/>
              </a:spcAft>
              <a:buClr>
                <a:schemeClr val="lt1"/>
              </a:buClr>
              <a:buSzPts val="800"/>
              <a:buChar char="‒"/>
              <a:defRPr sz="8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21"/>
          <p:cNvSpPr txBox="1">
            <a:spLocks noGrp="1"/>
          </p:cNvSpPr>
          <p:nvPr>
            <p:ph type="body" idx="6"/>
          </p:nvPr>
        </p:nvSpPr>
        <p:spPr>
          <a:xfrm>
            <a:off x="4948238" y="1912521"/>
            <a:ext cx="3695700" cy="837000"/>
          </a:xfrm>
          <a:prstGeom prst="rect">
            <a:avLst/>
          </a:prstGeom>
          <a:noFill/>
          <a:ln>
            <a:noFill/>
          </a:ln>
        </p:spPr>
        <p:txBody>
          <a:bodyPr spcFirstLastPara="1" wrap="square" lIns="0" tIns="34275" rIns="68575" bIns="34275" anchor="t" anchorCtr="0">
            <a:noAutofit/>
          </a:bodyPr>
          <a:lstStyle>
            <a:lvl1pPr marL="457200" lvl="0" indent="-304800" algn="l">
              <a:lnSpc>
                <a:spcPct val="100000"/>
              </a:lnSpc>
              <a:spcBef>
                <a:spcPts val="0"/>
              </a:spcBef>
              <a:spcAft>
                <a:spcPts val="0"/>
              </a:spcAft>
              <a:buClr>
                <a:schemeClr val="lt1"/>
              </a:buClr>
              <a:buSzPts val="1200"/>
              <a:buChar char="•"/>
              <a:defRPr sz="1200">
                <a:solidFill>
                  <a:schemeClr val="lt1"/>
                </a:solidFill>
              </a:defRPr>
            </a:lvl1pPr>
            <a:lvl2pPr marL="914400" lvl="1" indent="-298450" algn="l">
              <a:lnSpc>
                <a:spcPct val="100000"/>
              </a:lnSpc>
              <a:spcBef>
                <a:spcPts val="900"/>
              </a:spcBef>
              <a:spcAft>
                <a:spcPts val="0"/>
              </a:spcAft>
              <a:buClr>
                <a:schemeClr val="lt1"/>
              </a:buClr>
              <a:buSzPts val="1100"/>
              <a:buChar char="•"/>
              <a:defRPr sz="1100">
                <a:solidFill>
                  <a:schemeClr val="lt1"/>
                </a:solidFill>
              </a:defRPr>
            </a:lvl2pPr>
            <a:lvl3pPr marL="1371600" lvl="2" indent="-285750" algn="l">
              <a:lnSpc>
                <a:spcPct val="100000"/>
              </a:lnSpc>
              <a:spcBef>
                <a:spcPts val="900"/>
              </a:spcBef>
              <a:spcAft>
                <a:spcPts val="0"/>
              </a:spcAft>
              <a:buClr>
                <a:schemeClr val="lt1"/>
              </a:buClr>
              <a:buSzPts val="900"/>
              <a:buChar char="‒"/>
              <a:defRPr sz="900">
                <a:solidFill>
                  <a:schemeClr val="lt1"/>
                </a:solidFill>
              </a:defRPr>
            </a:lvl3pPr>
            <a:lvl4pPr marL="1828800" lvl="3" indent="-279400" algn="l">
              <a:lnSpc>
                <a:spcPct val="100000"/>
              </a:lnSpc>
              <a:spcBef>
                <a:spcPts val="900"/>
              </a:spcBef>
              <a:spcAft>
                <a:spcPts val="0"/>
              </a:spcAft>
              <a:buClr>
                <a:schemeClr val="lt1"/>
              </a:buClr>
              <a:buSzPts val="800"/>
              <a:buChar char="‒"/>
              <a:defRPr sz="800">
                <a:solidFill>
                  <a:schemeClr val="lt1"/>
                </a:solidFill>
              </a:defRPr>
            </a:lvl4pPr>
            <a:lvl5pPr marL="2286000" lvl="4" indent="-279400" algn="l">
              <a:lnSpc>
                <a:spcPct val="100000"/>
              </a:lnSpc>
              <a:spcBef>
                <a:spcPts val="900"/>
              </a:spcBef>
              <a:spcAft>
                <a:spcPts val="0"/>
              </a:spcAft>
              <a:buClr>
                <a:schemeClr val="lt1"/>
              </a:buClr>
              <a:buSzPts val="800"/>
              <a:buChar char="‒"/>
              <a:defRPr sz="8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4" name="Google Shape;234;p21"/>
          <p:cNvSpPr txBox="1">
            <a:spLocks noGrp="1"/>
          </p:cNvSpPr>
          <p:nvPr>
            <p:ph type="body" idx="7"/>
          </p:nvPr>
        </p:nvSpPr>
        <p:spPr>
          <a:xfrm>
            <a:off x="514350" y="3815912"/>
            <a:ext cx="3695700" cy="641700"/>
          </a:xfrm>
          <a:prstGeom prst="rect">
            <a:avLst/>
          </a:prstGeom>
          <a:noFill/>
          <a:ln>
            <a:noFill/>
          </a:ln>
        </p:spPr>
        <p:txBody>
          <a:bodyPr spcFirstLastPara="1" wrap="square" lIns="0" tIns="34275" rIns="68575" bIns="34275" anchor="t" anchorCtr="0">
            <a:noAutofit/>
          </a:bodyPr>
          <a:lstStyle>
            <a:lvl1pPr marL="457200" lvl="0" indent="-304800" algn="l">
              <a:lnSpc>
                <a:spcPct val="100000"/>
              </a:lnSpc>
              <a:spcBef>
                <a:spcPts val="0"/>
              </a:spcBef>
              <a:spcAft>
                <a:spcPts val="0"/>
              </a:spcAft>
              <a:buClr>
                <a:schemeClr val="lt1"/>
              </a:buClr>
              <a:buSzPts val="1200"/>
              <a:buChar char="•"/>
              <a:defRPr sz="1200">
                <a:solidFill>
                  <a:schemeClr val="lt1"/>
                </a:solidFill>
              </a:defRPr>
            </a:lvl1pPr>
            <a:lvl2pPr marL="914400" lvl="1" indent="-298450" algn="l">
              <a:lnSpc>
                <a:spcPct val="100000"/>
              </a:lnSpc>
              <a:spcBef>
                <a:spcPts val="900"/>
              </a:spcBef>
              <a:spcAft>
                <a:spcPts val="0"/>
              </a:spcAft>
              <a:buClr>
                <a:schemeClr val="lt1"/>
              </a:buClr>
              <a:buSzPts val="1100"/>
              <a:buChar char="•"/>
              <a:defRPr sz="1100">
                <a:solidFill>
                  <a:schemeClr val="lt1"/>
                </a:solidFill>
              </a:defRPr>
            </a:lvl2pPr>
            <a:lvl3pPr marL="1371600" lvl="2" indent="-285750" algn="l">
              <a:lnSpc>
                <a:spcPct val="100000"/>
              </a:lnSpc>
              <a:spcBef>
                <a:spcPts val="900"/>
              </a:spcBef>
              <a:spcAft>
                <a:spcPts val="0"/>
              </a:spcAft>
              <a:buClr>
                <a:schemeClr val="lt1"/>
              </a:buClr>
              <a:buSzPts val="900"/>
              <a:buChar char="‒"/>
              <a:defRPr sz="900">
                <a:solidFill>
                  <a:schemeClr val="lt1"/>
                </a:solidFill>
              </a:defRPr>
            </a:lvl3pPr>
            <a:lvl4pPr marL="1828800" lvl="3" indent="-279400" algn="l">
              <a:lnSpc>
                <a:spcPct val="100000"/>
              </a:lnSpc>
              <a:spcBef>
                <a:spcPts val="900"/>
              </a:spcBef>
              <a:spcAft>
                <a:spcPts val="0"/>
              </a:spcAft>
              <a:buClr>
                <a:schemeClr val="lt1"/>
              </a:buClr>
              <a:buSzPts val="800"/>
              <a:buChar char="‒"/>
              <a:defRPr sz="800">
                <a:solidFill>
                  <a:schemeClr val="lt1"/>
                </a:solidFill>
              </a:defRPr>
            </a:lvl4pPr>
            <a:lvl5pPr marL="2286000" lvl="4" indent="-279400" algn="l">
              <a:lnSpc>
                <a:spcPct val="100000"/>
              </a:lnSpc>
              <a:spcBef>
                <a:spcPts val="900"/>
              </a:spcBef>
              <a:spcAft>
                <a:spcPts val="0"/>
              </a:spcAft>
              <a:buClr>
                <a:schemeClr val="lt1"/>
              </a:buClr>
              <a:buSzPts val="800"/>
              <a:buChar char="‒"/>
              <a:defRPr sz="8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5" name="Google Shape;235;p21"/>
          <p:cNvSpPr txBox="1">
            <a:spLocks noGrp="1"/>
          </p:cNvSpPr>
          <p:nvPr>
            <p:ph type="body" idx="8"/>
          </p:nvPr>
        </p:nvSpPr>
        <p:spPr>
          <a:xfrm>
            <a:off x="4948238" y="3815912"/>
            <a:ext cx="3695700" cy="641700"/>
          </a:xfrm>
          <a:prstGeom prst="rect">
            <a:avLst/>
          </a:prstGeom>
          <a:noFill/>
          <a:ln>
            <a:noFill/>
          </a:ln>
        </p:spPr>
        <p:txBody>
          <a:bodyPr spcFirstLastPara="1" wrap="square" lIns="0" tIns="34275" rIns="68575" bIns="34275" anchor="t" anchorCtr="0">
            <a:noAutofit/>
          </a:bodyPr>
          <a:lstStyle>
            <a:lvl1pPr marL="457200" lvl="0" indent="-304800" algn="l">
              <a:lnSpc>
                <a:spcPct val="100000"/>
              </a:lnSpc>
              <a:spcBef>
                <a:spcPts val="0"/>
              </a:spcBef>
              <a:spcAft>
                <a:spcPts val="0"/>
              </a:spcAft>
              <a:buClr>
                <a:schemeClr val="lt1"/>
              </a:buClr>
              <a:buSzPts val="1200"/>
              <a:buChar char="•"/>
              <a:defRPr sz="1200">
                <a:solidFill>
                  <a:schemeClr val="lt1"/>
                </a:solidFill>
              </a:defRPr>
            </a:lvl1pPr>
            <a:lvl2pPr marL="914400" lvl="1" indent="-298450" algn="l">
              <a:lnSpc>
                <a:spcPct val="100000"/>
              </a:lnSpc>
              <a:spcBef>
                <a:spcPts val="900"/>
              </a:spcBef>
              <a:spcAft>
                <a:spcPts val="0"/>
              </a:spcAft>
              <a:buClr>
                <a:schemeClr val="lt1"/>
              </a:buClr>
              <a:buSzPts val="1100"/>
              <a:buChar char="•"/>
              <a:defRPr sz="1100">
                <a:solidFill>
                  <a:schemeClr val="lt1"/>
                </a:solidFill>
              </a:defRPr>
            </a:lvl2pPr>
            <a:lvl3pPr marL="1371600" lvl="2" indent="-285750" algn="l">
              <a:lnSpc>
                <a:spcPct val="100000"/>
              </a:lnSpc>
              <a:spcBef>
                <a:spcPts val="900"/>
              </a:spcBef>
              <a:spcAft>
                <a:spcPts val="0"/>
              </a:spcAft>
              <a:buClr>
                <a:schemeClr val="lt1"/>
              </a:buClr>
              <a:buSzPts val="900"/>
              <a:buChar char="‒"/>
              <a:defRPr sz="900">
                <a:solidFill>
                  <a:schemeClr val="lt1"/>
                </a:solidFill>
              </a:defRPr>
            </a:lvl3pPr>
            <a:lvl4pPr marL="1828800" lvl="3" indent="-279400" algn="l">
              <a:lnSpc>
                <a:spcPct val="100000"/>
              </a:lnSpc>
              <a:spcBef>
                <a:spcPts val="900"/>
              </a:spcBef>
              <a:spcAft>
                <a:spcPts val="0"/>
              </a:spcAft>
              <a:buClr>
                <a:schemeClr val="lt1"/>
              </a:buClr>
              <a:buSzPts val="800"/>
              <a:buChar char="‒"/>
              <a:defRPr sz="800">
                <a:solidFill>
                  <a:schemeClr val="lt1"/>
                </a:solidFill>
              </a:defRPr>
            </a:lvl4pPr>
            <a:lvl5pPr marL="2286000" lvl="4" indent="-279400" algn="l">
              <a:lnSpc>
                <a:spcPct val="100000"/>
              </a:lnSpc>
              <a:spcBef>
                <a:spcPts val="900"/>
              </a:spcBef>
              <a:spcAft>
                <a:spcPts val="0"/>
              </a:spcAft>
              <a:buClr>
                <a:schemeClr val="lt1"/>
              </a:buClr>
              <a:buSzPts val="800"/>
              <a:buChar char="‒"/>
              <a:defRPr sz="8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236" name="Google Shape;236;p21"/>
          <p:cNvGrpSpPr/>
          <p:nvPr/>
        </p:nvGrpSpPr>
        <p:grpSpPr>
          <a:xfrm>
            <a:off x="8427246" y="0"/>
            <a:ext cx="210740" cy="961904"/>
            <a:chOff x="11222692" y="155575"/>
            <a:chExt cx="280986" cy="1282539"/>
          </a:xfrm>
        </p:grpSpPr>
        <p:pic>
          <p:nvPicPr>
            <p:cNvPr id="237" name="Google Shape;237;p21"/>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238" name="Google Shape;238;p21"/>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39" name="Google Shape;239;p21"/>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0" name="Google Shape;240;p21"/>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sz="800">
                <a:solidFill>
                  <a:schemeClr val="lt1"/>
                </a:solidFill>
                <a:latin typeface="Arial"/>
                <a:ea typeface="Arial"/>
                <a:cs typeface="Arial"/>
                <a:sym typeface="Arial"/>
              </a:defRPr>
            </a:lvl1pPr>
            <a:lvl2pPr marL="0" lvl="1" indent="0" algn="l">
              <a:spcBef>
                <a:spcPts val="0"/>
              </a:spcBef>
              <a:buNone/>
              <a:defRPr sz="800">
                <a:solidFill>
                  <a:schemeClr val="lt1"/>
                </a:solidFill>
                <a:latin typeface="Arial"/>
                <a:ea typeface="Arial"/>
                <a:cs typeface="Arial"/>
                <a:sym typeface="Arial"/>
              </a:defRPr>
            </a:lvl2pPr>
            <a:lvl3pPr marL="0" lvl="2" indent="0" algn="l">
              <a:spcBef>
                <a:spcPts val="0"/>
              </a:spcBef>
              <a:buNone/>
              <a:defRPr sz="800">
                <a:solidFill>
                  <a:schemeClr val="lt1"/>
                </a:solidFill>
                <a:latin typeface="Arial"/>
                <a:ea typeface="Arial"/>
                <a:cs typeface="Arial"/>
                <a:sym typeface="Arial"/>
              </a:defRPr>
            </a:lvl3pPr>
            <a:lvl4pPr marL="0" lvl="3" indent="0" algn="l">
              <a:spcBef>
                <a:spcPts val="0"/>
              </a:spcBef>
              <a:buNone/>
              <a:defRPr sz="800">
                <a:solidFill>
                  <a:schemeClr val="lt1"/>
                </a:solidFill>
                <a:latin typeface="Arial"/>
                <a:ea typeface="Arial"/>
                <a:cs typeface="Arial"/>
                <a:sym typeface="Arial"/>
              </a:defRPr>
            </a:lvl4pPr>
            <a:lvl5pPr marL="0" lvl="4" indent="0" algn="l">
              <a:spcBef>
                <a:spcPts val="0"/>
              </a:spcBef>
              <a:buNone/>
              <a:defRPr sz="800">
                <a:solidFill>
                  <a:schemeClr val="lt1"/>
                </a:solidFill>
                <a:latin typeface="Arial"/>
                <a:ea typeface="Arial"/>
                <a:cs typeface="Arial"/>
                <a:sym typeface="Arial"/>
              </a:defRPr>
            </a:lvl5pPr>
            <a:lvl6pPr marL="0" lvl="5" indent="0" algn="l">
              <a:spcBef>
                <a:spcPts val="0"/>
              </a:spcBef>
              <a:buNone/>
              <a:defRPr sz="800">
                <a:solidFill>
                  <a:schemeClr val="lt1"/>
                </a:solidFill>
                <a:latin typeface="Arial"/>
                <a:ea typeface="Arial"/>
                <a:cs typeface="Arial"/>
                <a:sym typeface="Arial"/>
              </a:defRPr>
            </a:lvl6pPr>
            <a:lvl7pPr marL="0" lvl="6" indent="0" algn="l">
              <a:spcBef>
                <a:spcPts val="0"/>
              </a:spcBef>
              <a:buNone/>
              <a:defRPr sz="800">
                <a:solidFill>
                  <a:schemeClr val="lt1"/>
                </a:solidFill>
                <a:latin typeface="Arial"/>
                <a:ea typeface="Arial"/>
                <a:cs typeface="Arial"/>
                <a:sym typeface="Arial"/>
              </a:defRPr>
            </a:lvl7pPr>
            <a:lvl8pPr marL="0" lvl="7" indent="0" algn="l">
              <a:spcBef>
                <a:spcPts val="0"/>
              </a:spcBef>
              <a:buNone/>
              <a:defRPr sz="800">
                <a:solidFill>
                  <a:schemeClr val="lt1"/>
                </a:solidFill>
                <a:latin typeface="Arial"/>
                <a:ea typeface="Arial"/>
                <a:cs typeface="Arial"/>
                <a:sym typeface="Arial"/>
              </a:defRPr>
            </a:lvl8pPr>
            <a:lvl9pPr marL="0" lvl="8" indent="0" algn="l">
              <a:spcBef>
                <a:spcPts val="0"/>
              </a:spcBef>
              <a:buNone/>
              <a:defRPr sz="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1"/>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42"/>
        <p:cNvGrpSpPr/>
        <p:nvPr/>
      </p:nvGrpSpPr>
      <p:grpSpPr>
        <a:xfrm>
          <a:off x="0" y="0"/>
          <a:ext cx="0" cy="0"/>
          <a:chOff x="0" y="0"/>
          <a:chExt cx="0" cy="0"/>
        </a:xfrm>
      </p:grpSpPr>
      <p:sp>
        <p:nvSpPr>
          <p:cNvPr id="243" name="Google Shape;243;p22"/>
          <p:cNvSpPr>
            <a:spLocks noGrp="1"/>
          </p:cNvSpPr>
          <p:nvPr>
            <p:ph type="pic" idx="2"/>
          </p:nvPr>
        </p:nvSpPr>
        <p:spPr>
          <a:xfrm>
            <a:off x="0" y="0"/>
            <a:ext cx="5352000" cy="5143500"/>
          </a:xfrm>
          <a:prstGeom prst="rect">
            <a:avLst/>
          </a:prstGeom>
          <a:solidFill>
            <a:srgbClr val="DBDDDD"/>
          </a:solidFill>
          <a:ln>
            <a:noFill/>
          </a:ln>
        </p:spPr>
      </p:sp>
      <p:sp>
        <p:nvSpPr>
          <p:cNvPr id="244" name="Google Shape;244;p22"/>
          <p:cNvSpPr txBox="1">
            <a:spLocks noGrp="1"/>
          </p:cNvSpPr>
          <p:nvPr>
            <p:ph type="body" idx="1"/>
          </p:nvPr>
        </p:nvSpPr>
        <p:spPr>
          <a:xfrm>
            <a:off x="0" y="4076700"/>
            <a:ext cx="5352000" cy="1066800"/>
          </a:xfrm>
          <a:prstGeom prst="rect">
            <a:avLst/>
          </a:prstGeom>
          <a:gradFill>
            <a:gsLst>
              <a:gs pos="0">
                <a:srgbClr val="000000">
                  <a:alpha val="40000"/>
                </a:srgbClr>
              </a:gs>
              <a:gs pos="100000">
                <a:srgbClr val="000000">
                  <a:alpha val="0"/>
                </a:srgbClr>
              </a:gs>
            </a:gsLst>
            <a:lin ang="16200000" scaled="0"/>
          </a:gradFill>
          <a:ln>
            <a:noFill/>
          </a:ln>
        </p:spPr>
        <p:txBody>
          <a:bodyPr spcFirstLastPara="1" wrap="square" lIns="0" tIns="54000" rIns="0" bIns="0" anchor="b" anchorCtr="0">
            <a:normAutofit/>
          </a:bodyPr>
          <a:lstStyle>
            <a:lvl1pPr marL="457200" lvl="0" indent="-228600" algn="ctr">
              <a:lnSpc>
                <a:spcPct val="100000"/>
              </a:lnSpc>
              <a:spcBef>
                <a:spcPts val="0"/>
              </a:spcBef>
              <a:spcAft>
                <a:spcPts val="0"/>
              </a:spcAft>
              <a:buSzPts val="600"/>
              <a:buNone/>
              <a:defRPr sz="600">
                <a:solidFill>
                  <a:schemeClr val="lt1"/>
                </a:solidFill>
                <a:latin typeface="Arial"/>
                <a:ea typeface="Arial"/>
                <a:cs typeface="Arial"/>
                <a:sym typeface="Arial"/>
              </a:defRPr>
            </a:lvl1pPr>
            <a:lvl2pPr marL="914400" lvl="1" indent="-304800" algn="l">
              <a:lnSpc>
                <a:spcPct val="100000"/>
              </a:lnSpc>
              <a:spcBef>
                <a:spcPts val="900"/>
              </a:spcBef>
              <a:spcAft>
                <a:spcPts val="0"/>
              </a:spcAft>
              <a:buSzPts val="1200"/>
              <a:buChar char="•"/>
              <a:defRPr>
                <a:solidFill>
                  <a:schemeClr val="lt1"/>
                </a:solidFill>
                <a:latin typeface="Arial"/>
                <a:ea typeface="Arial"/>
                <a:cs typeface="Arial"/>
                <a:sym typeface="Arial"/>
              </a:defRPr>
            </a:lvl2pPr>
            <a:lvl3pPr marL="1371600" lvl="2" indent="-298450" algn="l">
              <a:lnSpc>
                <a:spcPct val="100000"/>
              </a:lnSpc>
              <a:spcBef>
                <a:spcPts val="900"/>
              </a:spcBef>
              <a:spcAft>
                <a:spcPts val="0"/>
              </a:spcAft>
              <a:buSzPts val="1100"/>
              <a:buChar char="‒"/>
              <a:defRPr>
                <a:solidFill>
                  <a:schemeClr val="lt1"/>
                </a:solidFill>
                <a:latin typeface="Arial"/>
                <a:ea typeface="Arial"/>
                <a:cs typeface="Arial"/>
                <a:sym typeface="Arial"/>
              </a:defRPr>
            </a:lvl3pPr>
            <a:lvl4pPr marL="1828800" lvl="3" indent="-298450" algn="l">
              <a:lnSpc>
                <a:spcPct val="100000"/>
              </a:lnSpc>
              <a:spcBef>
                <a:spcPts val="900"/>
              </a:spcBef>
              <a:spcAft>
                <a:spcPts val="0"/>
              </a:spcAft>
              <a:buSzPts val="1100"/>
              <a:buChar char="‒"/>
              <a:defRPr>
                <a:solidFill>
                  <a:schemeClr val="lt1"/>
                </a:solidFill>
                <a:latin typeface="Arial"/>
                <a:ea typeface="Arial"/>
                <a:cs typeface="Arial"/>
                <a:sym typeface="Arial"/>
              </a:defRPr>
            </a:lvl4pPr>
            <a:lvl5pPr marL="2286000" lvl="4" indent="-298450" algn="l">
              <a:lnSpc>
                <a:spcPct val="100000"/>
              </a:lnSpc>
              <a:spcBef>
                <a:spcPts val="900"/>
              </a:spcBef>
              <a:spcAft>
                <a:spcPts val="0"/>
              </a:spcAft>
              <a:buSzPts val="1100"/>
              <a:buChar char="‒"/>
              <a:defRPr>
                <a:solidFill>
                  <a:schemeClr val="lt1"/>
                </a:solidFill>
                <a:latin typeface="Arial"/>
                <a:ea typeface="Arial"/>
                <a:cs typeface="Arial"/>
                <a:sym typeface="Aria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5" name="Google Shape;245;p22"/>
          <p:cNvSpPr txBox="1">
            <a:spLocks noGrp="1"/>
          </p:cNvSpPr>
          <p:nvPr>
            <p:ph type="title"/>
          </p:nvPr>
        </p:nvSpPr>
        <p:spPr>
          <a:xfrm>
            <a:off x="5865019" y="1291996"/>
            <a:ext cx="2764500" cy="1490400"/>
          </a:xfrm>
          <a:prstGeom prst="rect">
            <a:avLst/>
          </a:prstGeom>
          <a:noFill/>
          <a:ln>
            <a:noFill/>
          </a:ln>
        </p:spPr>
        <p:txBody>
          <a:bodyPr spcFirstLastPara="1" wrap="square" lIns="0" tIns="34275" rIns="68575" bIns="34275" anchor="b" anchorCtr="0">
            <a:normAutofit/>
          </a:bodyPr>
          <a:lstStyle>
            <a:lvl1pPr lvl="0" algn="l">
              <a:lnSpc>
                <a:spcPct val="100000"/>
              </a:lnSpc>
              <a:spcBef>
                <a:spcPts val="0"/>
              </a:spcBef>
              <a:spcAft>
                <a:spcPts val="0"/>
              </a:spcAft>
              <a:buClr>
                <a:schemeClr val="dk1"/>
              </a:buClr>
              <a:buSzPts val="2400"/>
              <a:buFont typeface="Arial Black"/>
              <a:buNone/>
              <a:defRPr sz="24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6" name="Google Shape;246;p22"/>
          <p:cNvSpPr txBox="1">
            <a:spLocks noGrp="1"/>
          </p:cNvSpPr>
          <p:nvPr>
            <p:ph type="body" idx="3"/>
          </p:nvPr>
        </p:nvSpPr>
        <p:spPr>
          <a:xfrm>
            <a:off x="5865019" y="2967206"/>
            <a:ext cx="2764500" cy="14904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200"/>
              <a:buNone/>
              <a:defRPr sz="1200"/>
            </a:lvl1pPr>
            <a:lvl2pPr marL="914400" lvl="1" indent="-228600" algn="l">
              <a:lnSpc>
                <a:spcPct val="100000"/>
              </a:lnSpc>
              <a:spcBef>
                <a:spcPts val="900"/>
              </a:spcBef>
              <a:spcAft>
                <a:spcPts val="0"/>
              </a:spcAft>
              <a:buSzPts val="1100"/>
              <a:buNone/>
              <a:defRPr sz="1100"/>
            </a:lvl2pPr>
            <a:lvl3pPr marL="1371600" lvl="2" indent="-228600" algn="l">
              <a:lnSpc>
                <a:spcPct val="100000"/>
              </a:lnSpc>
              <a:spcBef>
                <a:spcPts val="900"/>
              </a:spcBef>
              <a:spcAft>
                <a:spcPts val="0"/>
              </a:spcAft>
              <a:buSzPts val="900"/>
              <a:buNone/>
              <a:defRPr sz="900"/>
            </a:lvl3pPr>
            <a:lvl4pPr marL="1828800" lvl="3" indent="-228600" algn="l">
              <a:lnSpc>
                <a:spcPct val="100000"/>
              </a:lnSpc>
              <a:spcBef>
                <a:spcPts val="900"/>
              </a:spcBef>
              <a:spcAft>
                <a:spcPts val="0"/>
              </a:spcAft>
              <a:buSzPts val="800"/>
              <a:buNone/>
              <a:defRPr sz="800"/>
            </a:lvl4pPr>
            <a:lvl5pPr marL="2286000" lvl="4" indent="-228600" algn="l">
              <a:lnSpc>
                <a:spcPct val="100000"/>
              </a:lnSpc>
              <a:spcBef>
                <a:spcPts val="900"/>
              </a:spcBef>
              <a:spcAft>
                <a:spcPts val="0"/>
              </a:spcAft>
              <a:buSzPts val="800"/>
              <a:buNone/>
              <a:defRPr sz="800"/>
            </a:lvl5pPr>
            <a:lvl6pPr marL="2743200" lvl="5" indent="-228600" algn="l">
              <a:lnSpc>
                <a:spcPct val="90000"/>
              </a:lnSpc>
              <a:spcBef>
                <a:spcPts val="9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pic>
        <p:nvPicPr>
          <p:cNvPr id="247" name="Google Shape;247;p22"/>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248" name="Google Shape;248;p22"/>
          <p:cNvGrpSpPr/>
          <p:nvPr/>
        </p:nvGrpSpPr>
        <p:grpSpPr>
          <a:xfrm>
            <a:off x="8427246" y="0"/>
            <a:ext cx="210740" cy="961904"/>
            <a:chOff x="11222692" y="155575"/>
            <a:chExt cx="280986" cy="1282539"/>
          </a:xfrm>
        </p:grpSpPr>
        <p:pic>
          <p:nvPicPr>
            <p:cNvPr id="249" name="Google Shape;249;p22"/>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250" name="Google Shape;250;p22"/>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51" name="Google Shape;251;p22"/>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2" name="Google Shape;252;p22"/>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sz="800">
                <a:solidFill>
                  <a:schemeClr val="lt1"/>
                </a:solidFill>
                <a:latin typeface="Arial"/>
                <a:ea typeface="Arial"/>
                <a:cs typeface="Arial"/>
                <a:sym typeface="Arial"/>
              </a:defRPr>
            </a:lvl1pPr>
            <a:lvl2pPr marL="0" lvl="1" indent="0" algn="l">
              <a:spcBef>
                <a:spcPts val="0"/>
              </a:spcBef>
              <a:buNone/>
              <a:defRPr sz="800">
                <a:solidFill>
                  <a:schemeClr val="lt1"/>
                </a:solidFill>
                <a:latin typeface="Arial"/>
                <a:ea typeface="Arial"/>
                <a:cs typeface="Arial"/>
                <a:sym typeface="Arial"/>
              </a:defRPr>
            </a:lvl2pPr>
            <a:lvl3pPr marL="0" lvl="2" indent="0" algn="l">
              <a:spcBef>
                <a:spcPts val="0"/>
              </a:spcBef>
              <a:buNone/>
              <a:defRPr sz="800">
                <a:solidFill>
                  <a:schemeClr val="lt1"/>
                </a:solidFill>
                <a:latin typeface="Arial"/>
                <a:ea typeface="Arial"/>
                <a:cs typeface="Arial"/>
                <a:sym typeface="Arial"/>
              </a:defRPr>
            </a:lvl3pPr>
            <a:lvl4pPr marL="0" lvl="3" indent="0" algn="l">
              <a:spcBef>
                <a:spcPts val="0"/>
              </a:spcBef>
              <a:buNone/>
              <a:defRPr sz="800">
                <a:solidFill>
                  <a:schemeClr val="lt1"/>
                </a:solidFill>
                <a:latin typeface="Arial"/>
                <a:ea typeface="Arial"/>
                <a:cs typeface="Arial"/>
                <a:sym typeface="Arial"/>
              </a:defRPr>
            </a:lvl4pPr>
            <a:lvl5pPr marL="0" lvl="4" indent="0" algn="l">
              <a:spcBef>
                <a:spcPts val="0"/>
              </a:spcBef>
              <a:buNone/>
              <a:defRPr sz="800">
                <a:solidFill>
                  <a:schemeClr val="lt1"/>
                </a:solidFill>
                <a:latin typeface="Arial"/>
                <a:ea typeface="Arial"/>
                <a:cs typeface="Arial"/>
                <a:sym typeface="Arial"/>
              </a:defRPr>
            </a:lvl5pPr>
            <a:lvl6pPr marL="0" lvl="5" indent="0" algn="l">
              <a:spcBef>
                <a:spcPts val="0"/>
              </a:spcBef>
              <a:buNone/>
              <a:defRPr sz="800">
                <a:solidFill>
                  <a:schemeClr val="lt1"/>
                </a:solidFill>
                <a:latin typeface="Arial"/>
                <a:ea typeface="Arial"/>
                <a:cs typeface="Arial"/>
                <a:sym typeface="Arial"/>
              </a:defRPr>
            </a:lvl6pPr>
            <a:lvl7pPr marL="0" lvl="6" indent="0" algn="l">
              <a:spcBef>
                <a:spcPts val="0"/>
              </a:spcBef>
              <a:buNone/>
              <a:defRPr sz="800">
                <a:solidFill>
                  <a:schemeClr val="lt1"/>
                </a:solidFill>
                <a:latin typeface="Arial"/>
                <a:ea typeface="Arial"/>
                <a:cs typeface="Arial"/>
                <a:sym typeface="Arial"/>
              </a:defRPr>
            </a:lvl7pPr>
            <a:lvl8pPr marL="0" lvl="7" indent="0" algn="l">
              <a:spcBef>
                <a:spcPts val="0"/>
              </a:spcBef>
              <a:buNone/>
              <a:defRPr sz="800">
                <a:solidFill>
                  <a:schemeClr val="lt1"/>
                </a:solidFill>
                <a:latin typeface="Arial"/>
                <a:ea typeface="Arial"/>
                <a:cs typeface="Arial"/>
                <a:sym typeface="Arial"/>
              </a:defRPr>
            </a:lvl8pPr>
            <a:lvl9pPr marL="0" lvl="8" indent="0" algn="l">
              <a:spcBef>
                <a:spcPts val="0"/>
              </a:spcBef>
              <a:buNone/>
              <a:defRPr sz="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grpSp>
        <p:nvGrpSpPr>
          <p:cNvPr id="253" name="Google Shape;253;p22"/>
          <p:cNvGrpSpPr/>
          <p:nvPr/>
        </p:nvGrpSpPr>
        <p:grpSpPr>
          <a:xfrm>
            <a:off x="-1139185" y="0"/>
            <a:ext cx="936466" cy="2883026"/>
            <a:chOff x="-2206171" y="0"/>
            <a:chExt cx="1974000" cy="3614173"/>
          </a:xfrm>
        </p:grpSpPr>
        <p:sp>
          <p:nvSpPr>
            <p:cNvPr id="254" name="Google Shape;254;p22"/>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255" name="Google Shape;255;p22"/>
            <p:cNvSpPr/>
            <p:nvPr/>
          </p:nvSpPr>
          <p:spPr>
            <a:xfrm>
              <a:off x="-2206171" y="275773"/>
              <a:ext cx="1974000" cy="33384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This slide uses a gradient placeholder on the right. Be careful when pasting text into this slide, or applying this layout to an existing layout, as text may automatically snap into the placeholder. If this happens, simply delete the text and reset the slide layout.</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To change pictures, right click the picture and select ‘change picture. </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Clicking reset under the home tab will reset the picture into the correct position.</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 Pictures with Caption">
  <p:cSld name="4 Pictures with Caption">
    <p:spTree>
      <p:nvGrpSpPr>
        <p:cNvPr id="1" name="Shape 256"/>
        <p:cNvGrpSpPr/>
        <p:nvPr/>
      </p:nvGrpSpPr>
      <p:grpSpPr>
        <a:xfrm>
          <a:off x="0" y="0"/>
          <a:ext cx="0" cy="0"/>
          <a:chOff x="0" y="0"/>
          <a:chExt cx="0" cy="0"/>
        </a:xfrm>
      </p:grpSpPr>
      <p:sp>
        <p:nvSpPr>
          <p:cNvPr id="257" name="Google Shape;257;p23"/>
          <p:cNvSpPr>
            <a:spLocks noGrp="1"/>
          </p:cNvSpPr>
          <p:nvPr>
            <p:ph type="pic" idx="2"/>
          </p:nvPr>
        </p:nvSpPr>
        <p:spPr>
          <a:xfrm>
            <a:off x="520110" y="1285875"/>
            <a:ext cx="2580300" cy="1498500"/>
          </a:xfrm>
          <a:prstGeom prst="rect">
            <a:avLst/>
          </a:prstGeom>
          <a:solidFill>
            <a:srgbClr val="DBDDDD"/>
          </a:solidFill>
          <a:ln>
            <a:noFill/>
          </a:ln>
        </p:spPr>
      </p:sp>
      <p:sp>
        <p:nvSpPr>
          <p:cNvPr id="258" name="Google Shape;258;p23"/>
          <p:cNvSpPr>
            <a:spLocks noGrp="1"/>
          </p:cNvSpPr>
          <p:nvPr>
            <p:ph type="pic" idx="3"/>
          </p:nvPr>
        </p:nvSpPr>
        <p:spPr>
          <a:xfrm>
            <a:off x="513159" y="2959200"/>
            <a:ext cx="2580300" cy="1498500"/>
          </a:xfrm>
          <a:prstGeom prst="rect">
            <a:avLst/>
          </a:prstGeom>
          <a:solidFill>
            <a:srgbClr val="DBDDDD"/>
          </a:solidFill>
          <a:ln>
            <a:noFill/>
          </a:ln>
        </p:spPr>
      </p:sp>
      <p:sp>
        <p:nvSpPr>
          <p:cNvPr id="259" name="Google Shape;259;p23"/>
          <p:cNvSpPr>
            <a:spLocks noGrp="1"/>
          </p:cNvSpPr>
          <p:nvPr>
            <p:ph type="pic" idx="4"/>
          </p:nvPr>
        </p:nvSpPr>
        <p:spPr>
          <a:xfrm>
            <a:off x="3288812" y="1285875"/>
            <a:ext cx="2580300" cy="1498500"/>
          </a:xfrm>
          <a:prstGeom prst="rect">
            <a:avLst/>
          </a:prstGeom>
          <a:solidFill>
            <a:srgbClr val="DBDDDD"/>
          </a:solidFill>
          <a:ln>
            <a:noFill/>
          </a:ln>
        </p:spPr>
      </p:sp>
      <p:sp>
        <p:nvSpPr>
          <p:cNvPr id="260" name="Google Shape;260;p23"/>
          <p:cNvSpPr>
            <a:spLocks noGrp="1"/>
          </p:cNvSpPr>
          <p:nvPr>
            <p:ph type="pic" idx="5"/>
          </p:nvPr>
        </p:nvSpPr>
        <p:spPr>
          <a:xfrm>
            <a:off x="3281861" y="2959200"/>
            <a:ext cx="2580300" cy="1498500"/>
          </a:xfrm>
          <a:prstGeom prst="rect">
            <a:avLst/>
          </a:prstGeom>
          <a:solidFill>
            <a:srgbClr val="DBDDDD"/>
          </a:solidFill>
          <a:ln>
            <a:noFill/>
          </a:ln>
        </p:spPr>
      </p:sp>
      <p:sp>
        <p:nvSpPr>
          <p:cNvPr id="261" name="Google Shape;261;p23"/>
          <p:cNvSpPr txBox="1">
            <a:spLocks noGrp="1"/>
          </p:cNvSpPr>
          <p:nvPr>
            <p:ph type="body" idx="1"/>
          </p:nvPr>
        </p:nvSpPr>
        <p:spPr>
          <a:xfrm>
            <a:off x="6049373" y="1285875"/>
            <a:ext cx="2574300" cy="3171900"/>
          </a:xfrm>
          <a:prstGeom prst="rect">
            <a:avLst/>
          </a:prstGeom>
          <a:noFill/>
          <a:ln w="12700" cap="flat" cmpd="sng">
            <a:solidFill>
              <a:schemeClr val="lt2"/>
            </a:solidFill>
            <a:prstDash val="solid"/>
            <a:round/>
            <a:headEnd type="none" w="sm" len="sm"/>
            <a:tailEnd type="none" w="sm" len="sm"/>
          </a:ln>
        </p:spPr>
        <p:txBody>
          <a:bodyPr spcFirstLastPara="1" wrap="square" lIns="135000" tIns="34275" rIns="68575" bIns="3427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262" name="Google Shape;262;p23"/>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263" name="Google Shape;263;p23"/>
          <p:cNvGrpSpPr/>
          <p:nvPr/>
        </p:nvGrpSpPr>
        <p:grpSpPr>
          <a:xfrm>
            <a:off x="8427246" y="0"/>
            <a:ext cx="210740" cy="961904"/>
            <a:chOff x="11222692" y="155575"/>
            <a:chExt cx="280986" cy="1282539"/>
          </a:xfrm>
        </p:grpSpPr>
        <p:pic>
          <p:nvPicPr>
            <p:cNvPr id="264" name="Google Shape;264;p23"/>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265" name="Google Shape;265;p23"/>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66" name="Google Shape;266;p23"/>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7" name="Google Shape;267;p23"/>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268" name="Google Shape;268;p23"/>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 Pictures / 4 Text Panels">
  <p:cSld name="4 Pictures / 4 Text Panels">
    <p:spTree>
      <p:nvGrpSpPr>
        <p:cNvPr id="1" name="Shape 269"/>
        <p:cNvGrpSpPr/>
        <p:nvPr/>
      </p:nvGrpSpPr>
      <p:grpSpPr>
        <a:xfrm>
          <a:off x="0" y="0"/>
          <a:ext cx="0" cy="0"/>
          <a:chOff x="0" y="0"/>
          <a:chExt cx="0" cy="0"/>
        </a:xfrm>
      </p:grpSpPr>
      <p:sp>
        <p:nvSpPr>
          <p:cNvPr id="270" name="Google Shape;270;p24"/>
          <p:cNvSpPr txBox="1">
            <a:spLocks noGrp="1"/>
          </p:cNvSpPr>
          <p:nvPr>
            <p:ph type="body" idx="1"/>
          </p:nvPr>
        </p:nvSpPr>
        <p:spPr>
          <a:xfrm>
            <a:off x="2318865" y="1285874"/>
            <a:ext cx="1711200" cy="1552200"/>
          </a:xfrm>
          <a:prstGeom prst="rect">
            <a:avLst/>
          </a:prstGeom>
          <a:solidFill>
            <a:schemeClr val="accent2"/>
          </a:solidFill>
          <a:ln>
            <a:noFill/>
          </a:ln>
        </p:spPr>
        <p:txBody>
          <a:bodyPr spcFirstLastPara="1" wrap="square" lIns="108000" tIns="108000" rIns="108000" bIns="108000" anchor="t" anchorCtr="0">
            <a:normAutofit/>
          </a:bodyPr>
          <a:lstStyle>
            <a:lvl1pPr marL="457200" lvl="0" indent="-228600" algn="l">
              <a:lnSpc>
                <a:spcPct val="100000"/>
              </a:lnSpc>
              <a:spcBef>
                <a:spcPts val="0"/>
              </a:spcBef>
              <a:spcAft>
                <a:spcPts val="0"/>
              </a:spcAft>
              <a:buClr>
                <a:schemeClr val="lt1"/>
              </a:buClr>
              <a:buSzPts val="1200"/>
              <a:buNone/>
              <a:defRPr sz="1200">
                <a:solidFill>
                  <a:schemeClr val="lt1"/>
                </a:solidFill>
              </a:defRPr>
            </a:lvl1pPr>
            <a:lvl2pPr marL="914400" lvl="1" indent="-228600" algn="l">
              <a:lnSpc>
                <a:spcPct val="100000"/>
              </a:lnSpc>
              <a:spcBef>
                <a:spcPts val="900"/>
              </a:spcBef>
              <a:spcAft>
                <a:spcPts val="0"/>
              </a:spcAft>
              <a:buClr>
                <a:schemeClr val="lt1"/>
              </a:buClr>
              <a:buSzPts val="1100"/>
              <a:buNone/>
              <a:defRPr sz="1100">
                <a:solidFill>
                  <a:schemeClr val="lt1"/>
                </a:solidFill>
              </a:defRPr>
            </a:lvl2pPr>
            <a:lvl3pPr marL="1371600" lvl="2" indent="-228600" algn="l">
              <a:lnSpc>
                <a:spcPct val="100000"/>
              </a:lnSpc>
              <a:spcBef>
                <a:spcPts val="900"/>
              </a:spcBef>
              <a:spcAft>
                <a:spcPts val="0"/>
              </a:spcAft>
              <a:buClr>
                <a:schemeClr val="lt1"/>
              </a:buClr>
              <a:buSzPts val="900"/>
              <a:buNone/>
              <a:defRPr sz="900">
                <a:solidFill>
                  <a:schemeClr val="lt1"/>
                </a:solidFill>
              </a:defRPr>
            </a:lvl3pPr>
            <a:lvl4pPr marL="1828800" lvl="3" indent="-228600" algn="l">
              <a:lnSpc>
                <a:spcPct val="100000"/>
              </a:lnSpc>
              <a:spcBef>
                <a:spcPts val="900"/>
              </a:spcBef>
              <a:spcAft>
                <a:spcPts val="0"/>
              </a:spcAft>
              <a:buClr>
                <a:schemeClr val="lt1"/>
              </a:buClr>
              <a:buSzPts val="800"/>
              <a:buNone/>
              <a:defRPr sz="800">
                <a:solidFill>
                  <a:schemeClr val="lt1"/>
                </a:solidFill>
              </a:defRPr>
            </a:lvl4pPr>
            <a:lvl5pPr marL="2286000" lvl="4" indent="-228600" algn="l">
              <a:lnSpc>
                <a:spcPct val="100000"/>
              </a:lnSpc>
              <a:spcBef>
                <a:spcPts val="900"/>
              </a:spcBef>
              <a:spcAft>
                <a:spcPts val="0"/>
              </a:spcAft>
              <a:buClr>
                <a:schemeClr val="lt1"/>
              </a:buClr>
              <a:buSzPts val="800"/>
              <a:buNone/>
              <a:defRPr sz="8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1" name="Google Shape;271;p24"/>
          <p:cNvSpPr>
            <a:spLocks noGrp="1"/>
          </p:cNvSpPr>
          <p:nvPr>
            <p:ph type="pic" idx="2"/>
          </p:nvPr>
        </p:nvSpPr>
        <p:spPr>
          <a:xfrm>
            <a:off x="520110" y="1285874"/>
            <a:ext cx="1718400" cy="1552200"/>
          </a:xfrm>
          <a:prstGeom prst="rect">
            <a:avLst/>
          </a:prstGeom>
          <a:solidFill>
            <a:srgbClr val="DBDDDD"/>
          </a:solidFill>
          <a:ln>
            <a:noFill/>
          </a:ln>
        </p:spPr>
      </p:sp>
      <p:sp>
        <p:nvSpPr>
          <p:cNvPr id="272" name="Google Shape;272;p24"/>
          <p:cNvSpPr txBox="1">
            <a:spLocks noGrp="1"/>
          </p:cNvSpPr>
          <p:nvPr>
            <p:ph type="body" idx="3"/>
          </p:nvPr>
        </p:nvSpPr>
        <p:spPr>
          <a:xfrm>
            <a:off x="523650" y="2898320"/>
            <a:ext cx="1711200" cy="1552200"/>
          </a:xfrm>
          <a:prstGeom prst="rect">
            <a:avLst/>
          </a:prstGeom>
          <a:solidFill>
            <a:schemeClr val="accent1"/>
          </a:solidFill>
          <a:ln>
            <a:noFill/>
          </a:ln>
        </p:spPr>
        <p:txBody>
          <a:bodyPr spcFirstLastPara="1" wrap="square" lIns="108000" tIns="108000" rIns="108000" bIns="108000" anchor="t" anchorCtr="0">
            <a:normAutofit/>
          </a:bodyPr>
          <a:lstStyle>
            <a:lvl1pPr marL="457200" lvl="0" indent="-228600" algn="l">
              <a:lnSpc>
                <a:spcPct val="100000"/>
              </a:lnSpc>
              <a:spcBef>
                <a:spcPts val="0"/>
              </a:spcBef>
              <a:spcAft>
                <a:spcPts val="0"/>
              </a:spcAft>
              <a:buClr>
                <a:schemeClr val="lt1"/>
              </a:buClr>
              <a:buSzPts val="1200"/>
              <a:buNone/>
              <a:defRPr sz="1200">
                <a:solidFill>
                  <a:schemeClr val="lt1"/>
                </a:solidFill>
              </a:defRPr>
            </a:lvl1pPr>
            <a:lvl2pPr marL="914400" lvl="1" indent="-228600" algn="l">
              <a:lnSpc>
                <a:spcPct val="100000"/>
              </a:lnSpc>
              <a:spcBef>
                <a:spcPts val="900"/>
              </a:spcBef>
              <a:spcAft>
                <a:spcPts val="0"/>
              </a:spcAft>
              <a:buClr>
                <a:schemeClr val="lt1"/>
              </a:buClr>
              <a:buSzPts val="1100"/>
              <a:buNone/>
              <a:defRPr sz="1100">
                <a:solidFill>
                  <a:schemeClr val="lt1"/>
                </a:solidFill>
              </a:defRPr>
            </a:lvl2pPr>
            <a:lvl3pPr marL="1371600" lvl="2" indent="-228600" algn="l">
              <a:lnSpc>
                <a:spcPct val="100000"/>
              </a:lnSpc>
              <a:spcBef>
                <a:spcPts val="900"/>
              </a:spcBef>
              <a:spcAft>
                <a:spcPts val="0"/>
              </a:spcAft>
              <a:buClr>
                <a:schemeClr val="lt1"/>
              </a:buClr>
              <a:buSzPts val="900"/>
              <a:buNone/>
              <a:defRPr sz="900">
                <a:solidFill>
                  <a:schemeClr val="lt1"/>
                </a:solidFill>
              </a:defRPr>
            </a:lvl3pPr>
            <a:lvl4pPr marL="1828800" lvl="3" indent="-228600" algn="l">
              <a:lnSpc>
                <a:spcPct val="100000"/>
              </a:lnSpc>
              <a:spcBef>
                <a:spcPts val="900"/>
              </a:spcBef>
              <a:spcAft>
                <a:spcPts val="0"/>
              </a:spcAft>
              <a:buClr>
                <a:schemeClr val="lt1"/>
              </a:buClr>
              <a:buSzPts val="800"/>
              <a:buNone/>
              <a:defRPr sz="800">
                <a:solidFill>
                  <a:schemeClr val="lt1"/>
                </a:solidFill>
              </a:defRPr>
            </a:lvl4pPr>
            <a:lvl5pPr marL="2286000" lvl="4" indent="-228600" algn="l">
              <a:lnSpc>
                <a:spcPct val="100000"/>
              </a:lnSpc>
              <a:spcBef>
                <a:spcPts val="900"/>
              </a:spcBef>
              <a:spcAft>
                <a:spcPts val="0"/>
              </a:spcAft>
              <a:buClr>
                <a:schemeClr val="lt1"/>
              </a:buClr>
              <a:buSzPts val="800"/>
              <a:buNone/>
              <a:defRPr sz="8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3" name="Google Shape;273;p24"/>
          <p:cNvSpPr>
            <a:spLocks noGrp="1"/>
          </p:cNvSpPr>
          <p:nvPr>
            <p:ph type="pic" idx="4"/>
          </p:nvPr>
        </p:nvSpPr>
        <p:spPr>
          <a:xfrm>
            <a:off x="2315325" y="2898320"/>
            <a:ext cx="1718400" cy="1552200"/>
          </a:xfrm>
          <a:prstGeom prst="rect">
            <a:avLst/>
          </a:prstGeom>
          <a:solidFill>
            <a:srgbClr val="DBDDDD"/>
          </a:solidFill>
          <a:ln>
            <a:noFill/>
          </a:ln>
        </p:spPr>
      </p:sp>
      <p:sp>
        <p:nvSpPr>
          <p:cNvPr id="274" name="Google Shape;274;p24"/>
          <p:cNvSpPr>
            <a:spLocks noGrp="1"/>
          </p:cNvSpPr>
          <p:nvPr>
            <p:ph type="pic" idx="5"/>
          </p:nvPr>
        </p:nvSpPr>
        <p:spPr>
          <a:xfrm>
            <a:off x="4110540" y="1285874"/>
            <a:ext cx="1718400" cy="1552200"/>
          </a:xfrm>
          <a:prstGeom prst="rect">
            <a:avLst/>
          </a:prstGeom>
          <a:solidFill>
            <a:srgbClr val="DBDDDD"/>
          </a:solidFill>
          <a:ln>
            <a:noFill/>
          </a:ln>
        </p:spPr>
      </p:sp>
      <p:sp>
        <p:nvSpPr>
          <p:cNvPr id="275" name="Google Shape;275;p24"/>
          <p:cNvSpPr txBox="1">
            <a:spLocks noGrp="1"/>
          </p:cNvSpPr>
          <p:nvPr>
            <p:ph type="body" idx="6"/>
          </p:nvPr>
        </p:nvSpPr>
        <p:spPr>
          <a:xfrm>
            <a:off x="4110540" y="2898320"/>
            <a:ext cx="1711200" cy="1552200"/>
          </a:xfrm>
          <a:prstGeom prst="rect">
            <a:avLst/>
          </a:prstGeom>
          <a:solidFill>
            <a:schemeClr val="accent4"/>
          </a:solidFill>
          <a:ln>
            <a:noFill/>
          </a:ln>
        </p:spPr>
        <p:txBody>
          <a:bodyPr spcFirstLastPara="1" wrap="square" lIns="108000" tIns="108000" rIns="108000" bIns="108000" anchor="t" anchorCtr="0">
            <a:normAutofit/>
          </a:bodyPr>
          <a:lstStyle>
            <a:lvl1pPr marL="457200" lvl="0" indent="-228600" algn="l">
              <a:lnSpc>
                <a:spcPct val="100000"/>
              </a:lnSpc>
              <a:spcBef>
                <a:spcPts val="0"/>
              </a:spcBef>
              <a:spcAft>
                <a:spcPts val="0"/>
              </a:spcAft>
              <a:buClr>
                <a:schemeClr val="lt1"/>
              </a:buClr>
              <a:buSzPts val="1200"/>
              <a:buNone/>
              <a:defRPr sz="1200">
                <a:solidFill>
                  <a:schemeClr val="lt1"/>
                </a:solidFill>
              </a:defRPr>
            </a:lvl1pPr>
            <a:lvl2pPr marL="914400" lvl="1" indent="-228600" algn="l">
              <a:lnSpc>
                <a:spcPct val="100000"/>
              </a:lnSpc>
              <a:spcBef>
                <a:spcPts val="900"/>
              </a:spcBef>
              <a:spcAft>
                <a:spcPts val="0"/>
              </a:spcAft>
              <a:buClr>
                <a:schemeClr val="lt1"/>
              </a:buClr>
              <a:buSzPts val="1100"/>
              <a:buNone/>
              <a:defRPr sz="1100">
                <a:solidFill>
                  <a:schemeClr val="lt1"/>
                </a:solidFill>
              </a:defRPr>
            </a:lvl2pPr>
            <a:lvl3pPr marL="1371600" lvl="2" indent="-228600" algn="l">
              <a:lnSpc>
                <a:spcPct val="100000"/>
              </a:lnSpc>
              <a:spcBef>
                <a:spcPts val="900"/>
              </a:spcBef>
              <a:spcAft>
                <a:spcPts val="0"/>
              </a:spcAft>
              <a:buClr>
                <a:schemeClr val="lt1"/>
              </a:buClr>
              <a:buSzPts val="900"/>
              <a:buNone/>
              <a:defRPr sz="900">
                <a:solidFill>
                  <a:schemeClr val="lt1"/>
                </a:solidFill>
              </a:defRPr>
            </a:lvl3pPr>
            <a:lvl4pPr marL="1828800" lvl="3" indent="-228600" algn="l">
              <a:lnSpc>
                <a:spcPct val="100000"/>
              </a:lnSpc>
              <a:spcBef>
                <a:spcPts val="900"/>
              </a:spcBef>
              <a:spcAft>
                <a:spcPts val="0"/>
              </a:spcAft>
              <a:buClr>
                <a:schemeClr val="lt1"/>
              </a:buClr>
              <a:buSzPts val="800"/>
              <a:buNone/>
              <a:defRPr sz="800">
                <a:solidFill>
                  <a:schemeClr val="lt1"/>
                </a:solidFill>
              </a:defRPr>
            </a:lvl4pPr>
            <a:lvl5pPr marL="2286000" lvl="4" indent="-228600" algn="l">
              <a:lnSpc>
                <a:spcPct val="100000"/>
              </a:lnSpc>
              <a:spcBef>
                <a:spcPts val="900"/>
              </a:spcBef>
              <a:spcAft>
                <a:spcPts val="0"/>
              </a:spcAft>
              <a:buClr>
                <a:schemeClr val="lt1"/>
              </a:buClr>
              <a:buSzPts val="800"/>
              <a:buNone/>
              <a:defRPr sz="8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6" name="Google Shape;276;p24"/>
          <p:cNvSpPr>
            <a:spLocks noGrp="1"/>
          </p:cNvSpPr>
          <p:nvPr>
            <p:ph type="pic" idx="7"/>
          </p:nvPr>
        </p:nvSpPr>
        <p:spPr>
          <a:xfrm>
            <a:off x="5902215" y="2898320"/>
            <a:ext cx="1718400" cy="1552200"/>
          </a:xfrm>
          <a:prstGeom prst="rect">
            <a:avLst/>
          </a:prstGeom>
          <a:solidFill>
            <a:srgbClr val="DBDDDD"/>
          </a:solidFill>
          <a:ln>
            <a:noFill/>
          </a:ln>
        </p:spPr>
      </p:sp>
      <p:sp>
        <p:nvSpPr>
          <p:cNvPr id="277" name="Google Shape;277;p24"/>
          <p:cNvSpPr txBox="1">
            <a:spLocks noGrp="1"/>
          </p:cNvSpPr>
          <p:nvPr>
            <p:ph type="body" idx="8"/>
          </p:nvPr>
        </p:nvSpPr>
        <p:spPr>
          <a:xfrm>
            <a:off x="5909295" y="1285874"/>
            <a:ext cx="1711200" cy="1552200"/>
          </a:xfrm>
          <a:prstGeom prst="rect">
            <a:avLst/>
          </a:prstGeom>
          <a:solidFill>
            <a:schemeClr val="accent3"/>
          </a:solidFill>
          <a:ln>
            <a:noFill/>
          </a:ln>
        </p:spPr>
        <p:txBody>
          <a:bodyPr spcFirstLastPara="1" wrap="square" lIns="108000" tIns="108000" rIns="108000" bIns="108000" anchor="t" anchorCtr="0">
            <a:normAutofit/>
          </a:bodyPr>
          <a:lstStyle>
            <a:lvl1pPr marL="457200" lvl="0" indent="-228600" algn="l">
              <a:lnSpc>
                <a:spcPct val="100000"/>
              </a:lnSpc>
              <a:spcBef>
                <a:spcPts val="0"/>
              </a:spcBef>
              <a:spcAft>
                <a:spcPts val="0"/>
              </a:spcAft>
              <a:buClr>
                <a:schemeClr val="lt1"/>
              </a:buClr>
              <a:buSzPts val="1200"/>
              <a:buNone/>
              <a:defRPr sz="1200">
                <a:solidFill>
                  <a:schemeClr val="lt1"/>
                </a:solidFill>
              </a:defRPr>
            </a:lvl1pPr>
            <a:lvl2pPr marL="914400" lvl="1" indent="-228600" algn="l">
              <a:lnSpc>
                <a:spcPct val="100000"/>
              </a:lnSpc>
              <a:spcBef>
                <a:spcPts val="900"/>
              </a:spcBef>
              <a:spcAft>
                <a:spcPts val="0"/>
              </a:spcAft>
              <a:buClr>
                <a:schemeClr val="lt1"/>
              </a:buClr>
              <a:buSzPts val="1100"/>
              <a:buNone/>
              <a:defRPr sz="1100">
                <a:solidFill>
                  <a:schemeClr val="lt1"/>
                </a:solidFill>
              </a:defRPr>
            </a:lvl2pPr>
            <a:lvl3pPr marL="1371600" lvl="2" indent="-228600" algn="l">
              <a:lnSpc>
                <a:spcPct val="100000"/>
              </a:lnSpc>
              <a:spcBef>
                <a:spcPts val="900"/>
              </a:spcBef>
              <a:spcAft>
                <a:spcPts val="0"/>
              </a:spcAft>
              <a:buClr>
                <a:schemeClr val="lt1"/>
              </a:buClr>
              <a:buSzPts val="900"/>
              <a:buNone/>
              <a:defRPr sz="900">
                <a:solidFill>
                  <a:schemeClr val="lt1"/>
                </a:solidFill>
              </a:defRPr>
            </a:lvl3pPr>
            <a:lvl4pPr marL="1828800" lvl="3" indent="-228600" algn="l">
              <a:lnSpc>
                <a:spcPct val="100000"/>
              </a:lnSpc>
              <a:spcBef>
                <a:spcPts val="900"/>
              </a:spcBef>
              <a:spcAft>
                <a:spcPts val="0"/>
              </a:spcAft>
              <a:buClr>
                <a:schemeClr val="lt1"/>
              </a:buClr>
              <a:buSzPts val="800"/>
              <a:buNone/>
              <a:defRPr sz="800">
                <a:solidFill>
                  <a:schemeClr val="lt1"/>
                </a:solidFill>
              </a:defRPr>
            </a:lvl4pPr>
            <a:lvl5pPr marL="2286000" lvl="4" indent="-228600" algn="l">
              <a:lnSpc>
                <a:spcPct val="100000"/>
              </a:lnSpc>
              <a:spcBef>
                <a:spcPts val="900"/>
              </a:spcBef>
              <a:spcAft>
                <a:spcPts val="0"/>
              </a:spcAft>
              <a:buClr>
                <a:schemeClr val="lt1"/>
              </a:buClr>
              <a:buSzPts val="800"/>
              <a:buNone/>
              <a:defRPr sz="800">
                <a:solidFill>
                  <a:schemeClr val="lt1"/>
                </a:solidFil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278" name="Google Shape;278;p24"/>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279" name="Google Shape;279;p24"/>
          <p:cNvGrpSpPr/>
          <p:nvPr/>
        </p:nvGrpSpPr>
        <p:grpSpPr>
          <a:xfrm>
            <a:off x="8427246" y="0"/>
            <a:ext cx="210740" cy="961904"/>
            <a:chOff x="11222692" y="155575"/>
            <a:chExt cx="280986" cy="1282539"/>
          </a:xfrm>
        </p:grpSpPr>
        <p:pic>
          <p:nvPicPr>
            <p:cNvPr id="280" name="Google Shape;280;p24"/>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281" name="Google Shape;281;p24"/>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82" name="Google Shape;282;p24"/>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3" name="Google Shape;283;p24"/>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284" name="Google Shape;284;p24"/>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ull Bleed Picture">
  <p:cSld name="Full Bleed Picture">
    <p:spTree>
      <p:nvGrpSpPr>
        <p:cNvPr id="1" name="Shape 285"/>
        <p:cNvGrpSpPr/>
        <p:nvPr/>
      </p:nvGrpSpPr>
      <p:grpSpPr>
        <a:xfrm>
          <a:off x="0" y="0"/>
          <a:ext cx="0" cy="0"/>
          <a:chOff x="0" y="0"/>
          <a:chExt cx="0" cy="0"/>
        </a:xfrm>
      </p:grpSpPr>
      <p:sp>
        <p:nvSpPr>
          <p:cNvPr id="286" name="Google Shape;286;p25"/>
          <p:cNvSpPr>
            <a:spLocks noGrp="1"/>
          </p:cNvSpPr>
          <p:nvPr>
            <p:ph type="pic" idx="2"/>
          </p:nvPr>
        </p:nvSpPr>
        <p:spPr>
          <a:xfrm>
            <a:off x="0" y="0"/>
            <a:ext cx="9144000" cy="5143500"/>
          </a:xfrm>
          <a:prstGeom prst="rect">
            <a:avLst/>
          </a:prstGeom>
          <a:solidFill>
            <a:srgbClr val="DBDDDD"/>
          </a:solidFill>
          <a:ln>
            <a:noFill/>
          </a:ln>
        </p:spPr>
      </p:sp>
      <p:sp>
        <p:nvSpPr>
          <p:cNvPr id="287" name="Google Shape;287;p25"/>
          <p:cNvSpPr txBox="1">
            <a:spLocks noGrp="1"/>
          </p:cNvSpPr>
          <p:nvPr>
            <p:ph type="body" idx="1"/>
          </p:nvPr>
        </p:nvSpPr>
        <p:spPr>
          <a:xfrm>
            <a:off x="0" y="4076700"/>
            <a:ext cx="9144000" cy="1066800"/>
          </a:xfrm>
          <a:prstGeom prst="rect">
            <a:avLst/>
          </a:prstGeom>
          <a:gradFill>
            <a:gsLst>
              <a:gs pos="0">
                <a:srgbClr val="000000">
                  <a:alpha val="40000"/>
                </a:srgbClr>
              </a:gs>
              <a:gs pos="100000">
                <a:srgbClr val="000000">
                  <a:alpha val="0"/>
                </a:srgbClr>
              </a:gs>
            </a:gsLst>
            <a:lin ang="16200000" scaled="0"/>
          </a:gradFill>
          <a:ln>
            <a:noFill/>
          </a:ln>
        </p:spPr>
        <p:txBody>
          <a:bodyPr spcFirstLastPara="1" wrap="square" lIns="0" tIns="54000" rIns="0" bIns="0" anchor="b" anchorCtr="0">
            <a:normAutofit/>
          </a:bodyPr>
          <a:lstStyle>
            <a:lvl1pPr marL="457200" lvl="0" indent="-228600" algn="ctr">
              <a:lnSpc>
                <a:spcPct val="100000"/>
              </a:lnSpc>
              <a:spcBef>
                <a:spcPts val="0"/>
              </a:spcBef>
              <a:spcAft>
                <a:spcPts val="0"/>
              </a:spcAft>
              <a:buSzPts val="600"/>
              <a:buNone/>
              <a:defRPr sz="600">
                <a:solidFill>
                  <a:schemeClr val="lt1"/>
                </a:solidFill>
                <a:latin typeface="Arial"/>
                <a:ea typeface="Arial"/>
                <a:cs typeface="Arial"/>
                <a:sym typeface="Arial"/>
              </a:defRPr>
            </a:lvl1pPr>
            <a:lvl2pPr marL="914400" lvl="1" indent="-304800" algn="l">
              <a:lnSpc>
                <a:spcPct val="100000"/>
              </a:lnSpc>
              <a:spcBef>
                <a:spcPts val="900"/>
              </a:spcBef>
              <a:spcAft>
                <a:spcPts val="0"/>
              </a:spcAft>
              <a:buSzPts val="1200"/>
              <a:buChar char="•"/>
              <a:defRPr>
                <a:solidFill>
                  <a:schemeClr val="lt1"/>
                </a:solidFill>
                <a:latin typeface="Arial"/>
                <a:ea typeface="Arial"/>
                <a:cs typeface="Arial"/>
                <a:sym typeface="Arial"/>
              </a:defRPr>
            </a:lvl2pPr>
            <a:lvl3pPr marL="1371600" lvl="2" indent="-298450" algn="l">
              <a:lnSpc>
                <a:spcPct val="100000"/>
              </a:lnSpc>
              <a:spcBef>
                <a:spcPts val="900"/>
              </a:spcBef>
              <a:spcAft>
                <a:spcPts val="0"/>
              </a:spcAft>
              <a:buSzPts val="1100"/>
              <a:buChar char="‒"/>
              <a:defRPr>
                <a:solidFill>
                  <a:schemeClr val="lt1"/>
                </a:solidFill>
                <a:latin typeface="Arial"/>
                <a:ea typeface="Arial"/>
                <a:cs typeface="Arial"/>
                <a:sym typeface="Arial"/>
              </a:defRPr>
            </a:lvl3pPr>
            <a:lvl4pPr marL="1828800" lvl="3" indent="-298450" algn="l">
              <a:lnSpc>
                <a:spcPct val="100000"/>
              </a:lnSpc>
              <a:spcBef>
                <a:spcPts val="900"/>
              </a:spcBef>
              <a:spcAft>
                <a:spcPts val="0"/>
              </a:spcAft>
              <a:buSzPts val="1100"/>
              <a:buChar char="‒"/>
              <a:defRPr>
                <a:solidFill>
                  <a:schemeClr val="lt1"/>
                </a:solidFill>
                <a:latin typeface="Arial"/>
                <a:ea typeface="Arial"/>
                <a:cs typeface="Arial"/>
                <a:sym typeface="Arial"/>
              </a:defRPr>
            </a:lvl4pPr>
            <a:lvl5pPr marL="2286000" lvl="4" indent="-298450" algn="l">
              <a:lnSpc>
                <a:spcPct val="100000"/>
              </a:lnSpc>
              <a:spcBef>
                <a:spcPts val="900"/>
              </a:spcBef>
              <a:spcAft>
                <a:spcPts val="0"/>
              </a:spcAft>
              <a:buSzPts val="1100"/>
              <a:buChar char="‒"/>
              <a:defRPr>
                <a:solidFill>
                  <a:schemeClr val="lt1"/>
                </a:solidFill>
                <a:latin typeface="Arial"/>
                <a:ea typeface="Arial"/>
                <a:cs typeface="Arial"/>
                <a:sym typeface="Aria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288" name="Google Shape;288;p25"/>
          <p:cNvPicPr preferRelativeResize="0">
            <a:picLocks noGrp="1"/>
          </p:cNvPicPr>
          <p:nvPr>
            <p:ph type="pic" idx="3"/>
          </p:nvPr>
        </p:nvPicPr>
        <p:blipFill/>
        <p:spPr>
          <a:xfrm>
            <a:off x="7891895" y="4589144"/>
            <a:ext cx="737700" cy="430200"/>
          </a:xfrm>
          <a:prstGeom prst="rect">
            <a:avLst/>
          </a:prstGeom>
          <a:blipFill rotWithShape="1">
            <a:blip r:embed="rId2">
              <a:alphaModFix/>
            </a:blip>
            <a:stretch>
              <a:fillRect/>
            </a:stretch>
          </a:blipFill>
          <a:ln>
            <a:noFill/>
          </a:ln>
        </p:spPr>
      </p:pic>
      <p:sp>
        <p:nvSpPr>
          <p:cNvPr id="289" name="Google Shape;289;p25"/>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0" name="Google Shape;290;p25"/>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sz="800">
                <a:solidFill>
                  <a:schemeClr val="lt1"/>
                </a:solidFill>
                <a:latin typeface="Arial"/>
                <a:ea typeface="Arial"/>
                <a:cs typeface="Arial"/>
                <a:sym typeface="Arial"/>
              </a:defRPr>
            </a:lvl1pPr>
            <a:lvl2pPr marL="0" lvl="1" indent="0" algn="l">
              <a:spcBef>
                <a:spcPts val="0"/>
              </a:spcBef>
              <a:buNone/>
              <a:defRPr sz="800">
                <a:solidFill>
                  <a:schemeClr val="lt1"/>
                </a:solidFill>
                <a:latin typeface="Arial"/>
                <a:ea typeface="Arial"/>
                <a:cs typeface="Arial"/>
                <a:sym typeface="Arial"/>
              </a:defRPr>
            </a:lvl2pPr>
            <a:lvl3pPr marL="0" lvl="2" indent="0" algn="l">
              <a:spcBef>
                <a:spcPts val="0"/>
              </a:spcBef>
              <a:buNone/>
              <a:defRPr sz="800">
                <a:solidFill>
                  <a:schemeClr val="lt1"/>
                </a:solidFill>
                <a:latin typeface="Arial"/>
                <a:ea typeface="Arial"/>
                <a:cs typeface="Arial"/>
                <a:sym typeface="Arial"/>
              </a:defRPr>
            </a:lvl3pPr>
            <a:lvl4pPr marL="0" lvl="3" indent="0" algn="l">
              <a:spcBef>
                <a:spcPts val="0"/>
              </a:spcBef>
              <a:buNone/>
              <a:defRPr sz="800">
                <a:solidFill>
                  <a:schemeClr val="lt1"/>
                </a:solidFill>
                <a:latin typeface="Arial"/>
                <a:ea typeface="Arial"/>
                <a:cs typeface="Arial"/>
                <a:sym typeface="Arial"/>
              </a:defRPr>
            </a:lvl4pPr>
            <a:lvl5pPr marL="0" lvl="4" indent="0" algn="l">
              <a:spcBef>
                <a:spcPts val="0"/>
              </a:spcBef>
              <a:buNone/>
              <a:defRPr sz="800">
                <a:solidFill>
                  <a:schemeClr val="lt1"/>
                </a:solidFill>
                <a:latin typeface="Arial"/>
                <a:ea typeface="Arial"/>
                <a:cs typeface="Arial"/>
                <a:sym typeface="Arial"/>
              </a:defRPr>
            </a:lvl5pPr>
            <a:lvl6pPr marL="0" lvl="5" indent="0" algn="l">
              <a:spcBef>
                <a:spcPts val="0"/>
              </a:spcBef>
              <a:buNone/>
              <a:defRPr sz="800">
                <a:solidFill>
                  <a:schemeClr val="lt1"/>
                </a:solidFill>
                <a:latin typeface="Arial"/>
                <a:ea typeface="Arial"/>
                <a:cs typeface="Arial"/>
                <a:sym typeface="Arial"/>
              </a:defRPr>
            </a:lvl6pPr>
            <a:lvl7pPr marL="0" lvl="6" indent="0" algn="l">
              <a:spcBef>
                <a:spcPts val="0"/>
              </a:spcBef>
              <a:buNone/>
              <a:defRPr sz="800">
                <a:solidFill>
                  <a:schemeClr val="lt1"/>
                </a:solidFill>
                <a:latin typeface="Arial"/>
                <a:ea typeface="Arial"/>
                <a:cs typeface="Arial"/>
                <a:sym typeface="Arial"/>
              </a:defRPr>
            </a:lvl7pPr>
            <a:lvl8pPr marL="0" lvl="7" indent="0" algn="l">
              <a:spcBef>
                <a:spcPts val="0"/>
              </a:spcBef>
              <a:buNone/>
              <a:defRPr sz="800">
                <a:solidFill>
                  <a:schemeClr val="lt1"/>
                </a:solidFill>
                <a:latin typeface="Arial"/>
                <a:ea typeface="Arial"/>
                <a:cs typeface="Arial"/>
                <a:sym typeface="Arial"/>
              </a:defRPr>
            </a:lvl8pPr>
            <a:lvl9pPr marL="0" lvl="8" indent="0" algn="l">
              <a:spcBef>
                <a:spcPts val="0"/>
              </a:spcBef>
              <a:buNone/>
              <a:defRPr sz="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grpSp>
        <p:nvGrpSpPr>
          <p:cNvPr id="291" name="Google Shape;291;p25"/>
          <p:cNvGrpSpPr/>
          <p:nvPr/>
        </p:nvGrpSpPr>
        <p:grpSpPr>
          <a:xfrm>
            <a:off x="-1139185" y="0"/>
            <a:ext cx="936466" cy="2883026"/>
            <a:chOff x="-2206171" y="0"/>
            <a:chExt cx="1974000" cy="3614173"/>
          </a:xfrm>
        </p:grpSpPr>
        <p:sp>
          <p:nvSpPr>
            <p:cNvPr id="292" name="Google Shape;292;p25"/>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293" name="Google Shape;293;p25"/>
            <p:cNvSpPr/>
            <p:nvPr/>
          </p:nvSpPr>
          <p:spPr>
            <a:xfrm>
              <a:off x="-2206171" y="275773"/>
              <a:ext cx="1974000" cy="33384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This slide uses a gradient placeholder at the bottom. Be careful when pasting text into this slide, or applying this layout to an existing layout, as text may automatically snap into the placeholder. If this happens, simply delete the text and reset the slide layout.</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To change pictures, right click the picture and select ‘change picture. </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Clicking reset under the home tab will reset the picture into the correct position.</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 Picture with MIT Text">
  <p:cSld name="4 Picture with MIT Text">
    <p:bg>
      <p:bgPr>
        <a:solidFill>
          <a:schemeClr val="accent2"/>
        </a:solidFill>
        <a:effectLst/>
      </p:bgPr>
    </p:bg>
    <p:spTree>
      <p:nvGrpSpPr>
        <p:cNvPr id="1" name="Shape 294"/>
        <p:cNvGrpSpPr/>
        <p:nvPr/>
      </p:nvGrpSpPr>
      <p:grpSpPr>
        <a:xfrm>
          <a:off x="0" y="0"/>
          <a:ext cx="0" cy="0"/>
          <a:chOff x="0" y="0"/>
          <a:chExt cx="0" cy="0"/>
        </a:xfrm>
      </p:grpSpPr>
      <p:sp>
        <p:nvSpPr>
          <p:cNvPr id="295" name="Google Shape;295;p26"/>
          <p:cNvSpPr>
            <a:spLocks noGrp="1"/>
          </p:cNvSpPr>
          <p:nvPr>
            <p:ph type="pic" idx="2"/>
          </p:nvPr>
        </p:nvSpPr>
        <p:spPr>
          <a:xfrm>
            <a:off x="4657725" y="95250"/>
            <a:ext cx="4362600" cy="2405100"/>
          </a:xfrm>
          <a:prstGeom prst="rect">
            <a:avLst/>
          </a:prstGeom>
          <a:solidFill>
            <a:srgbClr val="DBDDDD"/>
          </a:solidFill>
          <a:ln>
            <a:noFill/>
          </a:ln>
        </p:spPr>
      </p:sp>
      <p:sp>
        <p:nvSpPr>
          <p:cNvPr id="296" name="Google Shape;296;p26"/>
          <p:cNvSpPr>
            <a:spLocks noGrp="1"/>
          </p:cNvSpPr>
          <p:nvPr>
            <p:ph type="pic" idx="3"/>
          </p:nvPr>
        </p:nvSpPr>
        <p:spPr>
          <a:xfrm>
            <a:off x="4657725" y="2619971"/>
            <a:ext cx="4362600" cy="2405100"/>
          </a:xfrm>
          <a:prstGeom prst="rect">
            <a:avLst/>
          </a:prstGeom>
          <a:solidFill>
            <a:srgbClr val="DBDDDD"/>
          </a:solidFill>
          <a:ln>
            <a:noFill/>
          </a:ln>
        </p:spPr>
      </p:sp>
      <p:sp>
        <p:nvSpPr>
          <p:cNvPr id="297" name="Google Shape;297;p26"/>
          <p:cNvSpPr>
            <a:spLocks noGrp="1"/>
          </p:cNvSpPr>
          <p:nvPr>
            <p:ph type="pic" idx="4"/>
          </p:nvPr>
        </p:nvSpPr>
        <p:spPr>
          <a:xfrm>
            <a:off x="133350" y="95250"/>
            <a:ext cx="4362600" cy="2405100"/>
          </a:xfrm>
          <a:prstGeom prst="rect">
            <a:avLst/>
          </a:prstGeom>
          <a:solidFill>
            <a:srgbClr val="DBDDDD"/>
          </a:solidFill>
          <a:ln>
            <a:noFill/>
          </a:ln>
        </p:spPr>
      </p:sp>
      <p:sp>
        <p:nvSpPr>
          <p:cNvPr id="298" name="Google Shape;298;p26"/>
          <p:cNvSpPr txBox="1">
            <a:spLocks noGrp="1"/>
          </p:cNvSpPr>
          <p:nvPr>
            <p:ph type="ftr" idx="11"/>
          </p:nvPr>
        </p:nvSpPr>
        <p:spPr>
          <a:xfrm>
            <a:off x="800100" y="4676096"/>
            <a:ext cx="2477700" cy="273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9" name="Google Shape;299;p26"/>
          <p:cNvSpPr txBox="1">
            <a:spLocks noGrp="1"/>
          </p:cNvSpPr>
          <p:nvPr>
            <p:ph type="sldNum" idx="12"/>
          </p:nvPr>
        </p:nvSpPr>
        <p:spPr>
          <a:xfrm>
            <a:off x="513159" y="4676096"/>
            <a:ext cx="2868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300" name="Google Shape;300;p26"/>
          <p:cNvSpPr>
            <a:spLocks noGrp="1"/>
          </p:cNvSpPr>
          <p:nvPr>
            <p:ph type="pic" idx="5"/>
          </p:nvPr>
        </p:nvSpPr>
        <p:spPr>
          <a:xfrm>
            <a:off x="133350" y="2619971"/>
            <a:ext cx="4362600" cy="2405100"/>
          </a:xfrm>
          <a:prstGeom prst="rect">
            <a:avLst/>
          </a:prstGeom>
          <a:solidFill>
            <a:srgbClr val="DBDDDD"/>
          </a:solidFill>
          <a:ln>
            <a:noFill/>
          </a:ln>
        </p:spPr>
      </p:sp>
      <p:sp>
        <p:nvSpPr>
          <p:cNvPr id="301" name="Google Shape;301;p26"/>
          <p:cNvSpPr txBox="1">
            <a:spLocks noGrp="1"/>
          </p:cNvSpPr>
          <p:nvPr>
            <p:ph type="body" idx="1"/>
          </p:nvPr>
        </p:nvSpPr>
        <p:spPr>
          <a:xfrm>
            <a:off x="7102673" y="-8752"/>
            <a:ext cx="2050200" cy="5164200"/>
          </a:xfrm>
          <a:prstGeom prst="rect">
            <a:avLst/>
          </a:prstGeom>
          <a:blipFill rotWithShape="1">
            <a:blip r:embed="rId2">
              <a:alphaModFix/>
            </a:blip>
            <a:stretch>
              <a:fillRect/>
            </a:stretch>
          </a:blipFill>
          <a:ln>
            <a:noFill/>
          </a:ln>
        </p:spPr>
        <p:txBody>
          <a:bodyPr spcFirstLastPara="1" wrap="square" lIns="0" tIns="34275" rIns="918000" bIns="34275" anchor="t" anchorCtr="0">
            <a:normAutofit/>
          </a:bodyPr>
          <a:lstStyle>
            <a:lvl1pPr marL="457200" lvl="0" indent="-228600" algn="l">
              <a:lnSpc>
                <a:spcPct val="100000"/>
              </a:lnSpc>
              <a:spcBef>
                <a:spcPts val="0"/>
              </a:spcBef>
              <a:spcAft>
                <a:spcPts val="0"/>
              </a:spcAft>
              <a:buSzPts val="700"/>
              <a:buFont typeface="Arial"/>
              <a:buNone/>
              <a:defRPr sz="700">
                <a:highlight>
                  <a:srgbClr val="E0B537"/>
                </a:highlight>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302" name="Google Shape;302;p26"/>
          <p:cNvGrpSpPr/>
          <p:nvPr/>
        </p:nvGrpSpPr>
        <p:grpSpPr>
          <a:xfrm>
            <a:off x="-1139185" y="0"/>
            <a:ext cx="936466" cy="2883026"/>
            <a:chOff x="-2206171" y="0"/>
            <a:chExt cx="1974000" cy="3614173"/>
          </a:xfrm>
        </p:grpSpPr>
        <p:sp>
          <p:nvSpPr>
            <p:cNvPr id="303" name="Google Shape;303;p26"/>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304" name="Google Shape;304;p26"/>
            <p:cNvSpPr/>
            <p:nvPr/>
          </p:nvSpPr>
          <p:spPr>
            <a:xfrm>
              <a:off x="-2206171" y="275773"/>
              <a:ext cx="1974000" cy="33384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This slide uses a gradient placeholder on the right. Be careful when pasting text into this slide, or applying this layout to an existing layout, as text may automatically snap into the placeholder. If this happens, simply delete the text and reset the slide layout.</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To change pictures, right click the picture and select ‘change picture. </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Clicking reset under the home tab will reset the picture into the correct position.</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1">
  <p:cSld name="Agenda 1">
    <p:spTree>
      <p:nvGrpSpPr>
        <p:cNvPr id="1" name="Shape 305"/>
        <p:cNvGrpSpPr/>
        <p:nvPr/>
      </p:nvGrpSpPr>
      <p:grpSpPr>
        <a:xfrm>
          <a:off x="0" y="0"/>
          <a:ext cx="0" cy="0"/>
          <a:chOff x="0" y="0"/>
          <a:chExt cx="0" cy="0"/>
        </a:xfrm>
      </p:grpSpPr>
      <p:sp>
        <p:nvSpPr>
          <p:cNvPr id="306" name="Google Shape;306;p27"/>
          <p:cNvSpPr/>
          <p:nvPr/>
        </p:nvSpPr>
        <p:spPr>
          <a:xfrm>
            <a:off x="6734175" y="0"/>
            <a:ext cx="2409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7" name="Google Shape;307;p27"/>
          <p:cNvSpPr/>
          <p:nvPr/>
        </p:nvSpPr>
        <p:spPr>
          <a:xfrm>
            <a:off x="0" y="0"/>
            <a:ext cx="67341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8" name="Google Shape;308;p27"/>
          <p:cNvSpPr txBox="1"/>
          <p:nvPr/>
        </p:nvSpPr>
        <p:spPr>
          <a:xfrm rot="-5400000">
            <a:off x="3204306" y="1876898"/>
            <a:ext cx="6366900" cy="13467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8300" b="1">
                <a:solidFill>
                  <a:schemeClr val="lt1"/>
                </a:solidFill>
                <a:latin typeface="Arial Black"/>
                <a:ea typeface="Arial Black"/>
                <a:cs typeface="Arial Black"/>
                <a:sym typeface="Arial Black"/>
              </a:rPr>
              <a:t>AGENDA</a:t>
            </a:r>
            <a:endParaRPr sz="1100"/>
          </a:p>
        </p:txBody>
      </p:sp>
      <p:pic>
        <p:nvPicPr>
          <p:cNvPr id="309" name="Google Shape;309;p27"/>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310" name="Google Shape;310;p27"/>
          <p:cNvGrpSpPr/>
          <p:nvPr/>
        </p:nvGrpSpPr>
        <p:grpSpPr>
          <a:xfrm>
            <a:off x="8427246" y="0"/>
            <a:ext cx="210740" cy="961904"/>
            <a:chOff x="11222692" y="155575"/>
            <a:chExt cx="280986" cy="1282539"/>
          </a:xfrm>
        </p:grpSpPr>
        <p:pic>
          <p:nvPicPr>
            <p:cNvPr id="311" name="Google Shape;311;p27"/>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312" name="Google Shape;312;p27"/>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313" name="Google Shape;313;p27"/>
          <p:cNvGrpSpPr/>
          <p:nvPr/>
        </p:nvGrpSpPr>
        <p:grpSpPr>
          <a:xfrm>
            <a:off x="-1139185" y="0"/>
            <a:ext cx="936466" cy="1094422"/>
            <a:chOff x="-2206171" y="0"/>
            <a:chExt cx="1974000" cy="1371972"/>
          </a:xfrm>
        </p:grpSpPr>
        <p:sp>
          <p:nvSpPr>
            <p:cNvPr id="314" name="Google Shape;314;p27"/>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315" name="Google Shape;315;p27"/>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This agenda layout is designed to use with a pre formatted agenda table, which can be found in toolkit slides. </a:t>
              </a:r>
              <a:endParaRPr sz="1100"/>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316"/>
        <p:cNvGrpSpPr/>
        <p:nvPr/>
      </p:nvGrpSpPr>
      <p:grpSpPr>
        <a:xfrm>
          <a:off x="0" y="0"/>
          <a:ext cx="0" cy="0"/>
          <a:chOff x="0" y="0"/>
          <a:chExt cx="0" cy="0"/>
        </a:xfrm>
      </p:grpSpPr>
      <p:sp>
        <p:nvSpPr>
          <p:cNvPr id="317" name="Google Shape;317;p28"/>
          <p:cNvSpPr/>
          <p:nvPr/>
        </p:nvSpPr>
        <p:spPr>
          <a:xfrm>
            <a:off x="6734175" y="0"/>
            <a:ext cx="2409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8" name="Google Shape;318;p28"/>
          <p:cNvSpPr/>
          <p:nvPr/>
        </p:nvSpPr>
        <p:spPr>
          <a:xfrm>
            <a:off x="0" y="0"/>
            <a:ext cx="67341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9" name="Google Shape;319;p28"/>
          <p:cNvSpPr txBox="1"/>
          <p:nvPr/>
        </p:nvSpPr>
        <p:spPr>
          <a:xfrm rot="-5400000">
            <a:off x="3204306" y="1876898"/>
            <a:ext cx="6366900" cy="13467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8300" b="1">
                <a:solidFill>
                  <a:schemeClr val="lt1"/>
                </a:solidFill>
                <a:latin typeface="Arial Black"/>
                <a:ea typeface="Arial Black"/>
                <a:cs typeface="Arial Black"/>
                <a:sym typeface="Arial Black"/>
              </a:rPr>
              <a:t>AGENDA</a:t>
            </a:r>
            <a:endParaRPr sz="1100"/>
          </a:p>
        </p:txBody>
      </p:sp>
      <p:pic>
        <p:nvPicPr>
          <p:cNvPr id="320" name="Google Shape;320;p28"/>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321" name="Google Shape;321;p28"/>
          <p:cNvGrpSpPr/>
          <p:nvPr/>
        </p:nvGrpSpPr>
        <p:grpSpPr>
          <a:xfrm>
            <a:off x="8427246" y="0"/>
            <a:ext cx="210740" cy="961904"/>
            <a:chOff x="11222692" y="155575"/>
            <a:chExt cx="280986" cy="1282539"/>
          </a:xfrm>
        </p:grpSpPr>
        <p:pic>
          <p:nvPicPr>
            <p:cNvPr id="322" name="Google Shape;322;p28"/>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323" name="Google Shape;323;p28"/>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324" name="Google Shape;324;p28"/>
          <p:cNvGrpSpPr/>
          <p:nvPr/>
        </p:nvGrpSpPr>
        <p:grpSpPr>
          <a:xfrm>
            <a:off x="-1139185" y="0"/>
            <a:ext cx="936466" cy="1094422"/>
            <a:chOff x="-2206171" y="0"/>
            <a:chExt cx="1974000" cy="1371972"/>
          </a:xfrm>
        </p:grpSpPr>
        <p:sp>
          <p:nvSpPr>
            <p:cNvPr id="325" name="Google Shape;325;p28"/>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326" name="Google Shape;326;p28"/>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This agenda layout is designed to use with a pre formatted agenda table, which can be found in toolkit slides. </a:t>
              </a:r>
              <a:endParaRPr sz="1100"/>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
  <p:cSld name="Content with Caption ">
    <p:spTree>
      <p:nvGrpSpPr>
        <p:cNvPr id="1" name="Shape 327"/>
        <p:cNvGrpSpPr/>
        <p:nvPr/>
      </p:nvGrpSpPr>
      <p:grpSpPr>
        <a:xfrm>
          <a:off x="0" y="0"/>
          <a:ext cx="0" cy="0"/>
          <a:chOff x="0" y="0"/>
          <a:chExt cx="0" cy="0"/>
        </a:xfrm>
      </p:grpSpPr>
      <p:sp>
        <p:nvSpPr>
          <p:cNvPr id="328" name="Google Shape;328;p29"/>
          <p:cNvSpPr txBox="1">
            <a:spLocks noGrp="1"/>
          </p:cNvSpPr>
          <p:nvPr>
            <p:ph type="body" idx="1"/>
          </p:nvPr>
        </p:nvSpPr>
        <p:spPr>
          <a:xfrm>
            <a:off x="6049373" y="1285875"/>
            <a:ext cx="2574300" cy="3171900"/>
          </a:xfrm>
          <a:prstGeom prst="rect">
            <a:avLst/>
          </a:prstGeom>
          <a:noFill/>
          <a:ln w="12700" cap="flat" cmpd="sng">
            <a:solidFill>
              <a:schemeClr val="lt2"/>
            </a:solidFill>
            <a:prstDash val="solid"/>
            <a:round/>
            <a:headEnd type="none" w="sm" len="sm"/>
            <a:tailEnd type="none" w="sm" len="sm"/>
          </a:ln>
        </p:spPr>
        <p:txBody>
          <a:bodyPr spcFirstLastPara="1" wrap="square" lIns="135000" tIns="34275" rIns="68575" bIns="3427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9" name="Google Shape;329;p29"/>
          <p:cNvSpPr txBox="1">
            <a:spLocks noGrp="1"/>
          </p:cNvSpPr>
          <p:nvPr>
            <p:ph type="body" idx="2"/>
          </p:nvPr>
        </p:nvSpPr>
        <p:spPr>
          <a:xfrm>
            <a:off x="514351" y="1285875"/>
            <a:ext cx="5350800" cy="3171900"/>
          </a:xfrm>
          <a:prstGeom prst="rect">
            <a:avLst/>
          </a:prstGeom>
          <a:noFill/>
          <a:ln>
            <a:noFill/>
          </a:ln>
        </p:spPr>
        <p:txBody>
          <a:bodyPr spcFirstLastPara="1" wrap="square" lIns="0" tIns="34275" rIns="68575" bIns="3427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330" name="Google Shape;330;p29"/>
          <p:cNvGrpSpPr/>
          <p:nvPr/>
        </p:nvGrpSpPr>
        <p:grpSpPr>
          <a:xfrm>
            <a:off x="8427246" y="0"/>
            <a:ext cx="210740" cy="961904"/>
            <a:chOff x="11222692" y="155575"/>
            <a:chExt cx="280986" cy="1282539"/>
          </a:xfrm>
        </p:grpSpPr>
        <p:pic>
          <p:nvPicPr>
            <p:cNvPr id="331" name="Google Shape;331;p29"/>
            <p:cNvPicPr preferRelativeResize="0"/>
            <p:nvPr/>
          </p:nvPicPr>
          <p:blipFill rotWithShape="1">
            <a:blip r:embed="rId2">
              <a:alphaModFix/>
            </a:blip>
            <a:srcRect/>
            <a:stretch/>
          </p:blipFill>
          <p:spPr>
            <a:xfrm>
              <a:off x="11222692" y="1219569"/>
              <a:ext cx="280986" cy="218545"/>
            </a:xfrm>
            <a:prstGeom prst="rect">
              <a:avLst/>
            </a:prstGeom>
            <a:noFill/>
            <a:ln>
              <a:noFill/>
            </a:ln>
          </p:spPr>
        </p:pic>
        <p:sp>
          <p:nvSpPr>
            <p:cNvPr id="332" name="Google Shape;332;p29"/>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pic>
        <p:nvPicPr>
          <p:cNvPr id="333" name="Google Shape;333;p29"/>
          <p:cNvPicPr preferRelativeResize="0"/>
          <p:nvPr/>
        </p:nvPicPr>
        <p:blipFill rotWithShape="1">
          <a:blip r:embed="rId3">
            <a:alphaModFix/>
          </a:blip>
          <a:srcRect/>
          <a:stretch/>
        </p:blipFill>
        <p:spPr>
          <a:xfrm>
            <a:off x="7891895" y="4589144"/>
            <a:ext cx="737754" cy="430335"/>
          </a:xfrm>
          <a:prstGeom prst="rect">
            <a:avLst/>
          </a:prstGeom>
          <a:noFill/>
          <a:ln>
            <a:noFill/>
          </a:ln>
        </p:spPr>
      </p:pic>
      <p:sp>
        <p:nvSpPr>
          <p:cNvPr id="334" name="Google Shape;334;p29"/>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5" name="Google Shape;335;p29"/>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336" name="Google Shape;336;p29"/>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37"/>
        <p:cNvGrpSpPr/>
        <p:nvPr/>
      </p:nvGrpSpPr>
      <p:grpSpPr>
        <a:xfrm>
          <a:off x="0" y="0"/>
          <a:ext cx="0" cy="0"/>
          <a:chOff x="0" y="0"/>
          <a:chExt cx="0" cy="0"/>
        </a:xfrm>
      </p:grpSpPr>
      <p:sp>
        <p:nvSpPr>
          <p:cNvPr id="338" name="Google Shape;338;p30"/>
          <p:cNvSpPr>
            <a:spLocks noGrp="1"/>
          </p:cNvSpPr>
          <p:nvPr>
            <p:ph type="pic" idx="2"/>
          </p:nvPr>
        </p:nvSpPr>
        <p:spPr>
          <a:xfrm>
            <a:off x="0" y="0"/>
            <a:ext cx="4482600" cy="5143500"/>
          </a:xfrm>
          <a:prstGeom prst="rect">
            <a:avLst/>
          </a:prstGeom>
          <a:solidFill>
            <a:srgbClr val="DBDDDD"/>
          </a:solidFill>
          <a:ln>
            <a:noFill/>
          </a:ln>
        </p:spPr>
      </p:sp>
      <p:sp>
        <p:nvSpPr>
          <p:cNvPr id="339" name="Google Shape;339;p30"/>
          <p:cNvSpPr txBox="1">
            <a:spLocks noGrp="1"/>
          </p:cNvSpPr>
          <p:nvPr>
            <p:ph type="body" idx="1"/>
          </p:nvPr>
        </p:nvSpPr>
        <p:spPr>
          <a:xfrm>
            <a:off x="2309813" y="0"/>
            <a:ext cx="2172900" cy="5143500"/>
          </a:xfrm>
          <a:prstGeom prst="rect">
            <a:avLst/>
          </a:prstGeom>
          <a:gradFill>
            <a:gsLst>
              <a:gs pos="0">
                <a:srgbClr val="000000">
                  <a:alpha val="31764"/>
                </a:srgbClr>
              </a:gs>
              <a:gs pos="100000">
                <a:srgbClr val="000000">
                  <a:alpha val="0"/>
                </a:srgbClr>
              </a:gs>
            </a:gsLst>
            <a:lin ang="10800000" scaled="0"/>
          </a:gradFill>
          <a:ln>
            <a:noFill/>
          </a:ln>
        </p:spPr>
        <p:txBody>
          <a:bodyPr spcFirstLastPara="1" wrap="square" lIns="0" tIns="54000" rIns="0" bIns="0" anchor="t" anchorCtr="0">
            <a:normAutofit/>
          </a:bodyPr>
          <a:lstStyle>
            <a:lvl1pPr marL="457200" lvl="0" indent="-228600" algn="ctr">
              <a:lnSpc>
                <a:spcPct val="100000"/>
              </a:lnSpc>
              <a:spcBef>
                <a:spcPts val="0"/>
              </a:spcBef>
              <a:spcAft>
                <a:spcPts val="0"/>
              </a:spcAft>
              <a:buSzPts val="600"/>
              <a:buNone/>
              <a:defRPr sz="600">
                <a:solidFill>
                  <a:schemeClr val="lt1"/>
                </a:solidFill>
                <a:latin typeface="Arial"/>
                <a:ea typeface="Arial"/>
                <a:cs typeface="Arial"/>
                <a:sym typeface="Arial"/>
              </a:defRPr>
            </a:lvl1pPr>
            <a:lvl2pPr marL="914400" lvl="1" indent="-304800" algn="l">
              <a:lnSpc>
                <a:spcPct val="100000"/>
              </a:lnSpc>
              <a:spcBef>
                <a:spcPts val="900"/>
              </a:spcBef>
              <a:spcAft>
                <a:spcPts val="0"/>
              </a:spcAft>
              <a:buSzPts val="1200"/>
              <a:buChar char="•"/>
              <a:defRPr>
                <a:solidFill>
                  <a:schemeClr val="lt1"/>
                </a:solidFill>
                <a:latin typeface="Arial"/>
                <a:ea typeface="Arial"/>
                <a:cs typeface="Arial"/>
                <a:sym typeface="Arial"/>
              </a:defRPr>
            </a:lvl2pPr>
            <a:lvl3pPr marL="1371600" lvl="2" indent="-298450" algn="l">
              <a:lnSpc>
                <a:spcPct val="100000"/>
              </a:lnSpc>
              <a:spcBef>
                <a:spcPts val="900"/>
              </a:spcBef>
              <a:spcAft>
                <a:spcPts val="0"/>
              </a:spcAft>
              <a:buSzPts val="1100"/>
              <a:buChar char="‒"/>
              <a:defRPr>
                <a:solidFill>
                  <a:schemeClr val="lt1"/>
                </a:solidFill>
                <a:latin typeface="Arial"/>
                <a:ea typeface="Arial"/>
                <a:cs typeface="Arial"/>
                <a:sym typeface="Arial"/>
              </a:defRPr>
            </a:lvl3pPr>
            <a:lvl4pPr marL="1828800" lvl="3" indent="-298450" algn="l">
              <a:lnSpc>
                <a:spcPct val="100000"/>
              </a:lnSpc>
              <a:spcBef>
                <a:spcPts val="900"/>
              </a:spcBef>
              <a:spcAft>
                <a:spcPts val="0"/>
              </a:spcAft>
              <a:buSzPts val="1100"/>
              <a:buChar char="‒"/>
              <a:defRPr>
                <a:solidFill>
                  <a:schemeClr val="lt1"/>
                </a:solidFill>
                <a:latin typeface="Arial"/>
                <a:ea typeface="Arial"/>
                <a:cs typeface="Arial"/>
                <a:sym typeface="Arial"/>
              </a:defRPr>
            </a:lvl4pPr>
            <a:lvl5pPr marL="2286000" lvl="4" indent="-298450" algn="l">
              <a:lnSpc>
                <a:spcPct val="100000"/>
              </a:lnSpc>
              <a:spcBef>
                <a:spcPts val="900"/>
              </a:spcBef>
              <a:spcAft>
                <a:spcPts val="0"/>
              </a:spcAft>
              <a:buSzPts val="1100"/>
              <a:buChar char="‒"/>
              <a:defRPr>
                <a:solidFill>
                  <a:schemeClr val="lt1"/>
                </a:solidFill>
                <a:latin typeface="Arial"/>
                <a:ea typeface="Arial"/>
                <a:cs typeface="Arial"/>
                <a:sym typeface="Arial"/>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0" name="Google Shape;340;p30"/>
          <p:cNvSpPr txBox="1">
            <a:spLocks noGrp="1"/>
          </p:cNvSpPr>
          <p:nvPr>
            <p:ph type="body" idx="3"/>
          </p:nvPr>
        </p:nvSpPr>
        <p:spPr>
          <a:xfrm rot="-5400000">
            <a:off x="2135314" y="2796000"/>
            <a:ext cx="3020700" cy="1674300"/>
          </a:xfrm>
          <a:prstGeom prst="rect">
            <a:avLst/>
          </a:prstGeom>
          <a:noFill/>
          <a:ln>
            <a:noFill/>
          </a:ln>
        </p:spPr>
        <p:txBody>
          <a:bodyPr spcFirstLastPara="1" wrap="square" lIns="0" tIns="34275" rIns="68575" bIns="0" anchor="ctr" anchorCtr="0">
            <a:noAutofit/>
          </a:bodyPr>
          <a:lstStyle>
            <a:lvl1pPr marL="457200" lvl="0" indent="-228600" algn="l">
              <a:lnSpc>
                <a:spcPct val="100000"/>
              </a:lnSpc>
              <a:spcBef>
                <a:spcPts val="0"/>
              </a:spcBef>
              <a:spcAft>
                <a:spcPts val="0"/>
              </a:spcAft>
              <a:buSzPts val="17900"/>
              <a:buNone/>
              <a:defRPr sz="17900" b="1">
                <a:solidFill>
                  <a:schemeClr val="lt1"/>
                </a:solidFill>
              </a:defRPr>
            </a:lvl1pPr>
            <a:lvl2pPr marL="914400" lvl="1" indent="-228600" algn="l">
              <a:lnSpc>
                <a:spcPct val="100000"/>
              </a:lnSpc>
              <a:spcBef>
                <a:spcPts val="900"/>
              </a:spcBef>
              <a:spcAft>
                <a:spcPts val="0"/>
              </a:spcAft>
              <a:buSzPts val="1200"/>
              <a:buNone/>
              <a:defRPr/>
            </a:lvl2pPr>
            <a:lvl3pPr marL="1371600" lvl="2" indent="-228600" algn="l">
              <a:lnSpc>
                <a:spcPct val="100000"/>
              </a:lnSpc>
              <a:spcBef>
                <a:spcPts val="900"/>
              </a:spcBef>
              <a:spcAft>
                <a:spcPts val="0"/>
              </a:spcAft>
              <a:buSzPts val="1100"/>
              <a:buNone/>
              <a:defRPr/>
            </a:lvl3pPr>
            <a:lvl4pPr marL="1828800" lvl="3" indent="-228600" algn="l">
              <a:lnSpc>
                <a:spcPct val="100000"/>
              </a:lnSpc>
              <a:spcBef>
                <a:spcPts val="900"/>
              </a:spcBef>
              <a:spcAft>
                <a:spcPts val="0"/>
              </a:spcAft>
              <a:buSzPts val="1100"/>
              <a:buNone/>
              <a:defRPr/>
            </a:lvl4pPr>
            <a:lvl5pPr marL="2286000" lvl="4" indent="-228600" algn="l">
              <a:lnSpc>
                <a:spcPct val="100000"/>
              </a:lnSpc>
              <a:spcBef>
                <a:spcPts val="900"/>
              </a:spcBef>
              <a:spcAft>
                <a:spcPts val="0"/>
              </a:spcAft>
              <a:buSzPts val="1100"/>
              <a:buNone/>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341" name="Google Shape;341;p30"/>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342" name="Google Shape;342;p30"/>
          <p:cNvGrpSpPr/>
          <p:nvPr/>
        </p:nvGrpSpPr>
        <p:grpSpPr>
          <a:xfrm>
            <a:off x="8427246" y="0"/>
            <a:ext cx="210740" cy="961904"/>
            <a:chOff x="11222692" y="155575"/>
            <a:chExt cx="280986" cy="1282539"/>
          </a:xfrm>
        </p:grpSpPr>
        <p:pic>
          <p:nvPicPr>
            <p:cNvPr id="343" name="Google Shape;343;p30"/>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344" name="Google Shape;344;p30"/>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45" name="Google Shape;345;p30"/>
          <p:cNvSpPr txBox="1">
            <a:spLocks noGrp="1"/>
          </p:cNvSpPr>
          <p:nvPr>
            <p:ph type="title"/>
          </p:nvPr>
        </p:nvSpPr>
        <p:spPr>
          <a:xfrm>
            <a:off x="4981405" y="1400174"/>
            <a:ext cx="3656700" cy="2717400"/>
          </a:xfrm>
          <a:prstGeom prst="rect">
            <a:avLst/>
          </a:prstGeom>
          <a:noFill/>
          <a:ln>
            <a:noFill/>
          </a:ln>
        </p:spPr>
        <p:txBody>
          <a:bodyPr spcFirstLastPara="1" wrap="square" lIns="0" tIns="34275" rIns="67500" bIns="34275" anchor="ctr" anchorCtr="0">
            <a:normAutofit/>
          </a:bodyPr>
          <a:lstStyle>
            <a:lvl1pPr lvl="0" algn="l">
              <a:lnSpc>
                <a:spcPct val="100000"/>
              </a:lnSpc>
              <a:spcBef>
                <a:spcPts val="0"/>
              </a:spcBef>
              <a:spcAft>
                <a:spcPts val="0"/>
              </a:spcAft>
              <a:buClr>
                <a:schemeClr val="dk1"/>
              </a:buClr>
              <a:buSzPts val="2700"/>
              <a:buFont typeface="Arial Black"/>
              <a:buNone/>
              <a:defRPr sz="2700" b="1"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346" name="Google Shape;346;p30"/>
          <p:cNvGrpSpPr/>
          <p:nvPr/>
        </p:nvGrpSpPr>
        <p:grpSpPr>
          <a:xfrm>
            <a:off x="-1139185" y="0"/>
            <a:ext cx="936466" cy="2487206"/>
            <a:chOff x="-2206171" y="0"/>
            <a:chExt cx="1974000" cy="3117972"/>
          </a:xfrm>
        </p:grpSpPr>
        <p:sp>
          <p:nvSpPr>
            <p:cNvPr id="347" name="Google Shape;347;p30"/>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348" name="Google Shape;348;p30"/>
            <p:cNvSpPr/>
            <p:nvPr/>
          </p:nvSpPr>
          <p:spPr>
            <a:xfrm>
              <a:off x="-2206171" y="275772"/>
              <a:ext cx="1974000" cy="2842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The number ’01’ is an empty placeholder and will not show in show mode until a number is typed in.</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700"/>
                <a:buFont typeface="Arial"/>
                <a:buNone/>
              </a:pPr>
              <a:r>
                <a:rPr lang="en" sz="700">
                  <a:solidFill>
                    <a:schemeClr val="dk1"/>
                  </a:solidFill>
                  <a:latin typeface="Arial"/>
                  <a:ea typeface="Arial"/>
                  <a:cs typeface="Arial"/>
                  <a:sym typeface="Arial"/>
                </a:rPr>
                <a:t>This slide uses a gradient placeholder on the right. Be careful when pasting text into this slide, or applying this layout to an existing layout, as text may automatically snap into the placeholder. If this happens, simply delete the text and reset the slide layout.</a:t>
              </a:r>
              <a:endParaRPr sz="1100"/>
            </a:p>
            <a:p>
              <a:pPr marL="0" marR="0" lvl="0" indent="0" algn="l" rtl="0">
                <a:spcBef>
                  <a:spcPts val="0"/>
                </a:spcBef>
                <a:spcAft>
                  <a:spcPts val="0"/>
                </a:spcAft>
                <a:buNone/>
              </a:pPr>
              <a:r>
                <a:rPr lang="en" sz="700">
                  <a:solidFill>
                    <a:schemeClr val="dk1"/>
                  </a:solidFill>
                  <a:latin typeface="Arial"/>
                  <a:ea typeface="Arial"/>
                  <a:cs typeface="Arial"/>
                  <a:sym typeface="Arial"/>
                </a:rPr>
                <a:t> </a:t>
              </a:r>
              <a:endParaRPr sz="11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hankyou 1">
  <p:cSld name="Title / Thankyou 1">
    <p:spTree>
      <p:nvGrpSpPr>
        <p:cNvPr id="1" name="Shape 38"/>
        <p:cNvGrpSpPr/>
        <p:nvPr/>
      </p:nvGrpSpPr>
      <p:grpSpPr>
        <a:xfrm>
          <a:off x="0" y="0"/>
          <a:ext cx="0" cy="0"/>
          <a:chOff x="0" y="0"/>
          <a:chExt cx="0" cy="0"/>
        </a:xfrm>
      </p:grpSpPr>
      <p:pic>
        <p:nvPicPr>
          <p:cNvPr id="39" name="Google Shape;39;p4"/>
          <p:cNvPicPr preferRelativeResize="0"/>
          <p:nvPr/>
        </p:nvPicPr>
        <p:blipFill rotWithShape="1">
          <a:blip r:embed="rId2">
            <a:alphaModFix/>
          </a:blip>
          <a:srcRect/>
          <a:stretch/>
        </p:blipFill>
        <p:spPr>
          <a:xfrm>
            <a:off x="0" y="1"/>
            <a:ext cx="9144002" cy="5143500"/>
          </a:xfrm>
          <a:prstGeom prst="rect">
            <a:avLst/>
          </a:prstGeom>
          <a:noFill/>
          <a:ln>
            <a:noFill/>
          </a:ln>
        </p:spPr>
      </p:pic>
      <p:sp>
        <p:nvSpPr>
          <p:cNvPr id="40" name="Google Shape;40;p4"/>
          <p:cNvSpPr/>
          <p:nvPr/>
        </p:nvSpPr>
        <p:spPr>
          <a:xfrm>
            <a:off x="0" y="1"/>
            <a:ext cx="9138284" cy="5124452"/>
          </a:xfrm>
          <a:custGeom>
            <a:avLst/>
            <a:gdLst/>
            <a:ahLst/>
            <a:cxnLst/>
            <a:rect l="l" t="t" r="r" b="b"/>
            <a:pathLst>
              <a:path w="12184379" h="6832602" extrusionOk="0">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a:gsLst>
              <a:gs pos="0">
                <a:srgbClr val="FFFFFF">
                  <a:alpha val="0"/>
                </a:srgbClr>
              </a:gs>
              <a:gs pos="29000">
                <a:srgbClr val="FFFFFF">
                  <a:alpha val="0"/>
                </a:srgbClr>
              </a:gs>
              <a:gs pos="97000">
                <a:srgbClr val="FFFFFF">
                  <a:alpha val="44705"/>
                </a:srgbClr>
              </a:gs>
              <a:gs pos="100000">
                <a:srgbClr val="FFFFFF">
                  <a:alpha val="44705"/>
                </a:srgbClr>
              </a:gs>
            </a:gsLst>
            <a:lin ang="1380000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1" name="Google Shape;41;p4"/>
          <p:cNvSpPr txBox="1">
            <a:spLocks noGrp="1"/>
          </p:cNvSpPr>
          <p:nvPr>
            <p:ph type="ctrTitle"/>
          </p:nvPr>
        </p:nvSpPr>
        <p:spPr>
          <a:xfrm>
            <a:off x="514350" y="803454"/>
            <a:ext cx="6041100" cy="1148400"/>
          </a:xfrm>
          <a:prstGeom prst="rect">
            <a:avLst/>
          </a:prstGeom>
          <a:noFill/>
          <a:ln>
            <a:noFill/>
          </a:ln>
        </p:spPr>
        <p:txBody>
          <a:bodyPr spcFirstLastPara="1" wrap="square" lIns="0" tIns="34275" rIns="68575" bIns="34275" anchor="b" anchorCtr="0">
            <a:normAutofit/>
          </a:bodyPr>
          <a:lstStyle>
            <a:lvl1pPr lvl="0" algn="l">
              <a:lnSpc>
                <a:spcPct val="100000"/>
              </a:lnSpc>
              <a:spcBef>
                <a:spcPts val="0"/>
              </a:spcBef>
              <a:spcAft>
                <a:spcPts val="0"/>
              </a:spcAft>
              <a:buClr>
                <a:schemeClr val="dk1"/>
              </a:buClr>
              <a:buSzPts val="3000"/>
              <a:buFont typeface="Arial Black"/>
              <a:buNone/>
              <a:defRPr sz="3000"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2" name="Google Shape;42;p4"/>
          <p:cNvSpPr txBox="1">
            <a:spLocks noGrp="1"/>
          </p:cNvSpPr>
          <p:nvPr>
            <p:ph type="subTitle" idx="1"/>
          </p:nvPr>
        </p:nvSpPr>
        <p:spPr>
          <a:xfrm>
            <a:off x="514349" y="2154351"/>
            <a:ext cx="6041100" cy="659700"/>
          </a:xfrm>
          <a:prstGeom prst="rect">
            <a:avLst/>
          </a:prstGeom>
          <a:noFill/>
          <a:ln>
            <a:noFill/>
          </a:ln>
        </p:spPr>
        <p:txBody>
          <a:bodyPr spcFirstLastPara="1" wrap="square" lIns="0" tIns="34275" rIns="68575" bIns="34275" anchor="t" anchorCtr="0">
            <a:normAutofit/>
          </a:bodyPr>
          <a:lstStyle>
            <a:lvl1pPr lvl="0" algn="l">
              <a:lnSpc>
                <a:spcPct val="100000"/>
              </a:lnSpc>
              <a:spcBef>
                <a:spcPts val="0"/>
              </a:spcBef>
              <a:spcAft>
                <a:spcPts val="0"/>
              </a:spcAft>
              <a:buSzPts val="1500"/>
              <a:buFont typeface="Arial"/>
              <a:buNone/>
              <a:defRPr sz="1500">
                <a:solidFill>
                  <a:schemeClr val="dk1"/>
                </a:solidFill>
              </a:defRPr>
            </a:lvl1pPr>
            <a:lvl2pPr lvl="1" algn="ctr">
              <a:lnSpc>
                <a:spcPct val="100000"/>
              </a:lnSpc>
              <a:spcBef>
                <a:spcPts val="900"/>
              </a:spcBef>
              <a:spcAft>
                <a:spcPts val="0"/>
              </a:spcAft>
              <a:buSzPts val="1500"/>
              <a:buNone/>
              <a:defRPr sz="1500"/>
            </a:lvl2pPr>
            <a:lvl3pPr lvl="2" algn="ctr">
              <a:lnSpc>
                <a:spcPct val="100000"/>
              </a:lnSpc>
              <a:spcBef>
                <a:spcPts val="900"/>
              </a:spcBef>
              <a:spcAft>
                <a:spcPts val="0"/>
              </a:spcAft>
              <a:buSzPts val="1400"/>
              <a:buNone/>
              <a:defRPr sz="1400"/>
            </a:lvl3pPr>
            <a:lvl4pPr lvl="3" algn="ctr">
              <a:lnSpc>
                <a:spcPct val="100000"/>
              </a:lnSpc>
              <a:spcBef>
                <a:spcPts val="900"/>
              </a:spcBef>
              <a:spcAft>
                <a:spcPts val="0"/>
              </a:spcAft>
              <a:buSzPts val="1200"/>
              <a:buNone/>
              <a:defRPr sz="1200"/>
            </a:lvl4pPr>
            <a:lvl5pPr lvl="4" algn="ctr">
              <a:lnSpc>
                <a:spcPct val="100000"/>
              </a:lnSpc>
              <a:spcBef>
                <a:spcPts val="900"/>
              </a:spcBef>
              <a:spcAft>
                <a:spcPts val="0"/>
              </a:spcAft>
              <a:buSzPts val="1200"/>
              <a:buNone/>
              <a:defRPr sz="1200"/>
            </a:lvl5pPr>
            <a:lvl6pPr lvl="5" algn="ctr">
              <a:lnSpc>
                <a:spcPct val="90000"/>
              </a:lnSpc>
              <a:spcBef>
                <a:spcPts val="9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43" name="Google Shape;43;p4"/>
          <p:cNvPicPr preferRelativeResize="0"/>
          <p:nvPr/>
        </p:nvPicPr>
        <p:blipFill rotWithShape="1">
          <a:blip r:embed="rId3">
            <a:alphaModFix/>
          </a:blip>
          <a:srcRect/>
          <a:stretch/>
        </p:blipFill>
        <p:spPr>
          <a:xfrm>
            <a:off x="514349" y="4589144"/>
            <a:ext cx="737754" cy="43033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349"/>
        <p:cNvGrpSpPr/>
        <p:nvPr/>
      </p:nvGrpSpPr>
      <p:grpSpPr>
        <a:xfrm>
          <a:off x="0" y="0"/>
          <a:ext cx="0" cy="0"/>
          <a:chOff x="0" y="0"/>
          <a:chExt cx="0" cy="0"/>
        </a:xfrm>
      </p:grpSpPr>
      <p:pic>
        <p:nvPicPr>
          <p:cNvPr id="350" name="Google Shape;350;p31" descr="A picture containing diagram&#10;&#10;Description automatically generated"/>
          <p:cNvPicPr preferRelativeResize="0"/>
          <p:nvPr/>
        </p:nvPicPr>
        <p:blipFill rotWithShape="1">
          <a:blip r:embed="rId2">
            <a:alphaModFix/>
          </a:blip>
          <a:srcRect/>
          <a:stretch/>
        </p:blipFill>
        <p:spPr>
          <a:xfrm flipH="1">
            <a:off x="0" y="0"/>
            <a:ext cx="4482703" cy="5143501"/>
          </a:xfrm>
          <a:prstGeom prst="rect">
            <a:avLst/>
          </a:prstGeom>
          <a:noFill/>
          <a:ln>
            <a:noFill/>
          </a:ln>
        </p:spPr>
      </p:pic>
      <p:sp>
        <p:nvSpPr>
          <p:cNvPr id="351" name="Google Shape;351;p31"/>
          <p:cNvSpPr/>
          <p:nvPr/>
        </p:nvSpPr>
        <p:spPr>
          <a:xfrm>
            <a:off x="0" y="-1"/>
            <a:ext cx="4482600" cy="5143500"/>
          </a:xfrm>
          <a:prstGeom prst="rect">
            <a:avLst/>
          </a:prstGeom>
          <a:gradFill>
            <a:gsLst>
              <a:gs pos="0">
                <a:srgbClr val="000000">
                  <a:alpha val="30980"/>
                </a:srgbClr>
              </a:gs>
              <a:gs pos="68000">
                <a:srgbClr val="000000">
                  <a:alpha val="0"/>
                </a:srgbClr>
              </a:gs>
              <a:gs pos="100000">
                <a:srgbClr val="000000">
                  <a:alpha val="0"/>
                </a:srgbClr>
              </a:gs>
            </a:gsLst>
            <a:lin ang="12600000" scaled="0"/>
          </a:gradFill>
          <a:ln>
            <a:noFill/>
          </a:ln>
        </p:spPr>
        <p:txBody>
          <a:bodyPr spcFirstLastPara="1" wrap="square" lIns="0" tIns="54000" rIns="0" bIns="0" anchor="t" anchorCtr="0">
            <a:noAutofit/>
          </a:bodyPr>
          <a:lstStyle/>
          <a:p>
            <a:pPr marL="0" marR="0" lvl="0" indent="0" algn="ctr" rtl="0">
              <a:lnSpc>
                <a:spcPct val="100000"/>
              </a:lnSpc>
              <a:spcBef>
                <a:spcPts val="0"/>
              </a:spcBef>
              <a:spcAft>
                <a:spcPts val="0"/>
              </a:spcAft>
              <a:buClr>
                <a:schemeClr val="accent1"/>
              </a:buClr>
              <a:buSzPts val="600"/>
              <a:buFont typeface="Arial"/>
              <a:buNone/>
            </a:pPr>
            <a:endParaRPr sz="600">
              <a:solidFill>
                <a:schemeClr val="lt1"/>
              </a:solidFill>
              <a:latin typeface="Arial"/>
              <a:ea typeface="Arial"/>
              <a:cs typeface="Arial"/>
              <a:sym typeface="Arial"/>
            </a:endParaRPr>
          </a:p>
        </p:txBody>
      </p:sp>
      <p:pic>
        <p:nvPicPr>
          <p:cNvPr id="352" name="Google Shape;352;p31"/>
          <p:cNvPicPr preferRelativeResize="0"/>
          <p:nvPr/>
        </p:nvPicPr>
        <p:blipFill rotWithShape="1">
          <a:blip r:embed="rId3">
            <a:alphaModFix/>
          </a:blip>
          <a:srcRect/>
          <a:stretch/>
        </p:blipFill>
        <p:spPr>
          <a:xfrm>
            <a:off x="7891895" y="4589144"/>
            <a:ext cx="737754" cy="430335"/>
          </a:xfrm>
          <a:prstGeom prst="rect">
            <a:avLst/>
          </a:prstGeom>
          <a:noFill/>
          <a:ln>
            <a:noFill/>
          </a:ln>
        </p:spPr>
      </p:pic>
      <p:sp>
        <p:nvSpPr>
          <p:cNvPr id="353" name="Google Shape;353;p31"/>
          <p:cNvSpPr txBox="1">
            <a:spLocks noGrp="1"/>
          </p:cNvSpPr>
          <p:nvPr>
            <p:ph type="body" idx="1"/>
          </p:nvPr>
        </p:nvSpPr>
        <p:spPr>
          <a:xfrm rot="-5400000">
            <a:off x="2135314" y="2796000"/>
            <a:ext cx="3020700" cy="1674300"/>
          </a:xfrm>
          <a:prstGeom prst="rect">
            <a:avLst/>
          </a:prstGeom>
          <a:noFill/>
          <a:ln>
            <a:noFill/>
          </a:ln>
        </p:spPr>
        <p:txBody>
          <a:bodyPr spcFirstLastPara="1" wrap="square" lIns="0" tIns="34275" rIns="68575" bIns="0" anchor="ctr" anchorCtr="0">
            <a:noAutofit/>
          </a:bodyPr>
          <a:lstStyle>
            <a:lvl1pPr marL="457200" lvl="0" indent="-228600" algn="l">
              <a:lnSpc>
                <a:spcPct val="100000"/>
              </a:lnSpc>
              <a:spcBef>
                <a:spcPts val="0"/>
              </a:spcBef>
              <a:spcAft>
                <a:spcPts val="0"/>
              </a:spcAft>
              <a:buSzPts val="17900"/>
              <a:buNone/>
              <a:defRPr sz="17900" b="1">
                <a:solidFill>
                  <a:schemeClr val="lt1"/>
                </a:solidFill>
              </a:defRPr>
            </a:lvl1pPr>
            <a:lvl2pPr marL="914400" lvl="1" indent="-228600" algn="l">
              <a:lnSpc>
                <a:spcPct val="100000"/>
              </a:lnSpc>
              <a:spcBef>
                <a:spcPts val="900"/>
              </a:spcBef>
              <a:spcAft>
                <a:spcPts val="0"/>
              </a:spcAft>
              <a:buSzPts val="1200"/>
              <a:buNone/>
              <a:defRPr/>
            </a:lvl2pPr>
            <a:lvl3pPr marL="1371600" lvl="2" indent="-228600" algn="l">
              <a:lnSpc>
                <a:spcPct val="100000"/>
              </a:lnSpc>
              <a:spcBef>
                <a:spcPts val="900"/>
              </a:spcBef>
              <a:spcAft>
                <a:spcPts val="0"/>
              </a:spcAft>
              <a:buSzPts val="1100"/>
              <a:buNone/>
              <a:defRPr/>
            </a:lvl3pPr>
            <a:lvl4pPr marL="1828800" lvl="3" indent="-228600" algn="l">
              <a:lnSpc>
                <a:spcPct val="100000"/>
              </a:lnSpc>
              <a:spcBef>
                <a:spcPts val="900"/>
              </a:spcBef>
              <a:spcAft>
                <a:spcPts val="0"/>
              </a:spcAft>
              <a:buSzPts val="1100"/>
              <a:buNone/>
              <a:defRPr/>
            </a:lvl4pPr>
            <a:lvl5pPr marL="2286000" lvl="4" indent="-228600" algn="l">
              <a:lnSpc>
                <a:spcPct val="100000"/>
              </a:lnSpc>
              <a:spcBef>
                <a:spcPts val="900"/>
              </a:spcBef>
              <a:spcAft>
                <a:spcPts val="0"/>
              </a:spcAft>
              <a:buSzPts val="1100"/>
              <a:buNone/>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354" name="Google Shape;354;p31"/>
          <p:cNvGrpSpPr/>
          <p:nvPr/>
        </p:nvGrpSpPr>
        <p:grpSpPr>
          <a:xfrm>
            <a:off x="8427246" y="0"/>
            <a:ext cx="210740" cy="961904"/>
            <a:chOff x="11222692" y="155575"/>
            <a:chExt cx="280986" cy="1282539"/>
          </a:xfrm>
        </p:grpSpPr>
        <p:pic>
          <p:nvPicPr>
            <p:cNvPr id="355" name="Google Shape;355;p31"/>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356" name="Google Shape;356;p31"/>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57" name="Google Shape;357;p31"/>
          <p:cNvSpPr txBox="1">
            <a:spLocks noGrp="1"/>
          </p:cNvSpPr>
          <p:nvPr>
            <p:ph type="title"/>
          </p:nvPr>
        </p:nvSpPr>
        <p:spPr>
          <a:xfrm>
            <a:off x="4981405" y="1400174"/>
            <a:ext cx="3656700" cy="2717400"/>
          </a:xfrm>
          <a:prstGeom prst="rect">
            <a:avLst/>
          </a:prstGeom>
          <a:noFill/>
          <a:ln>
            <a:noFill/>
          </a:ln>
        </p:spPr>
        <p:txBody>
          <a:bodyPr spcFirstLastPara="1" wrap="square" lIns="0" tIns="34275" rIns="67500" bIns="34275" anchor="ctr" anchorCtr="0">
            <a:normAutofit/>
          </a:bodyPr>
          <a:lstStyle>
            <a:lvl1pPr lvl="0" algn="l">
              <a:lnSpc>
                <a:spcPct val="100000"/>
              </a:lnSpc>
              <a:spcBef>
                <a:spcPts val="0"/>
              </a:spcBef>
              <a:spcAft>
                <a:spcPts val="0"/>
              </a:spcAft>
              <a:buClr>
                <a:schemeClr val="dk1"/>
              </a:buClr>
              <a:buSzPts val="2700"/>
              <a:buFont typeface="Arial Black"/>
              <a:buNone/>
              <a:defRPr sz="2700" b="1"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358" name="Google Shape;358;p31"/>
          <p:cNvGrpSpPr/>
          <p:nvPr/>
        </p:nvGrpSpPr>
        <p:grpSpPr>
          <a:xfrm>
            <a:off x="-1139185" y="0"/>
            <a:ext cx="936466" cy="1094422"/>
            <a:chOff x="-2206171" y="0"/>
            <a:chExt cx="1974000" cy="1371972"/>
          </a:xfrm>
        </p:grpSpPr>
        <p:sp>
          <p:nvSpPr>
            <p:cNvPr id="359" name="Google Shape;359;p31"/>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360" name="Google Shape;360;p31"/>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The number ’01’ is an empty placeholder and will not show in show mode until a number is typed in. </a:t>
              </a:r>
              <a:endParaRPr sz="1100"/>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361"/>
        <p:cNvGrpSpPr/>
        <p:nvPr/>
      </p:nvGrpSpPr>
      <p:grpSpPr>
        <a:xfrm>
          <a:off x="0" y="0"/>
          <a:ext cx="0" cy="0"/>
          <a:chOff x="0" y="0"/>
          <a:chExt cx="0" cy="0"/>
        </a:xfrm>
      </p:grpSpPr>
      <p:pic>
        <p:nvPicPr>
          <p:cNvPr id="362" name="Google Shape;362;p32"/>
          <p:cNvPicPr preferRelativeResize="0"/>
          <p:nvPr/>
        </p:nvPicPr>
        <p:blipFill rotWithShape="1">
          <a:blip r:embed="rId2">
            <a:alphaModFix/>
          </a:blip>
          <a:srcRect/>
          <a:stretch/>
        </p:blipFill>
        <p:spPr>
          <a:xfrm rot="10800000">
            <a:off x="0" y="0"/>
            <a:ext cx="4482703" cy="5143500"/>
          </a:xfrm>
          <a:prstGeom prst="rect">
            <a:avLst/>
          </a:prstGeom>
          <a:noFill/>
          <a:ln>
            <a:noFill/>
          </a:ln>
        </p:spPr>
      </p:pic>
      <p:sp>
        <p:nvSpPr>
          <p:cNvPr id="363" name="Google Shape;363;p32"/>
          <p:cNvSpPr/>
          <p:nvPr/>
        </p:nvSpPr>
        <p:spPr>
          <a:xfrm>
            <a:off x="0" y="0"/>
            <a:ext cx="4482600" cy="5143500"/>
          </a:xfrm>
          <a:prstGeom prst="rect">
            <a:avLst/>
          </a:prstGeom>
          <a:gradFill>
            <a:gsLst>
              <a:gs pos="0">
                <a:srgbClr val="000000">
                  <a:alpha val="30980"/>
                </a:srgbClr>
              </a:gs>
              <a:gs pos="68000">
                <a:srgbClr val="000000">
                  <a:alpha val="0"/>
                </a:srgbClr>
              </a:gs>
              <a:gs pos="100000">
                <a:srgbClr val="000000">
                  <a:alpha val="0"/>
                </a:srgbClr>
              </a:gs>
            </a:gsLst>
            <a:lin ang="12600000" scaled="0"/>
          </a:gradFill>
          <a:ln>
            <a:noFill/>
          </a:ln>
        </p:spPr>
        <p:txBody>
          <a:bodyPr spcFirstLastPara="1" wrap="square" lIns="0" tIns="54000" rIns="0" bIns="0" anchor="t" anchorCtr="0">
            <a:noAutofit/>
          </a:bodyPr>
          <a:lstStyle/>
          <a:p>
            <a:pPr marL="0" marR="0" lvl="0" indent="0" algn="ctr" rtl="0">
              <a:lnSpc>
                <a:spcPct val="100000"/>
              </a:lnSpc>
              <a:spcBef>
                <a:spcPts val="0"/>
              </a:spcBef>
              <a:spcAft>
                <a:spcPts val="0"/>
              </a:spcAft>
              <a:buClr>
                <a:schemeClr val="accent1"/>
              </a:buClr>
              <a:buSzPts val="600"/>
              <a:buFont typeface="Arial"/>
              <a:buNone/>
            </a:pPr>
            <a:endParaRPr sz="600">
              <a:solidFill>
                <a:schemeClr val="lt1"/>
              </a:solidFill>
              <a:latin typeface="Arial"/>
              <a:ea typeface="Arial"/>
              <a:cs typeface="Arial"/>
              <a:sym typeface="Arial"/>
            </a:endParaRPr>
          </a:p>
        </p:txBody>
      </p:sp>
      <p:sp>
        <p:nvSpPr>
          <p:cNvPr id="364" name="Google Shape;364;p32"/>
          <p:cNvSpPr txBox="1">
            <a:spLocks noGrp="1"/>
          </p:cNvSpPr>
          <p:nvPr>
            <p:ph type="body" idx="1"/>
          </p:nvPr>
        </p:nvSpPr>
        <p:spPr>
          <a:xfrm rot="-5400000">
            <a:off x="2135314" y="2796000"/>
            <a:ext cx="3020700" cy="1674300"/>
          </a:xfrm>
          <a:prstGeom prst="rect">
            <a:avLst/>
          </a:prstGeom>
          <a:noFill/>
          <a:ln>
            <a:noFill/>
          </a:ln>
        </p:spPr>
        <p:txBody>
          <a:bodyPr spcFirstLastPara="1" wrap="square" lIns="0" tIns="34275" rIns="68575" bIns="0" anchor="ctr" anchorCtr="0">
            <a:noAutofit/>
          </a:bodyPr>
          <a:lstStyle>
            <a:lvl1pPr marL="457200" lvl="0" indent="-228600" algn="l">
              <a:lnSpc>
                <a:spcPct val="100000"/>
              </a:lnSpc>
              <a:spcBef>
                <a:spcPts val="0"/>
              </a:spcBef>
              <a:spcAft>
                <a:spcPts val="0"/>
              </a:spcAft>
              <a:buSzPts val="17900"/>
              <a:buNone/>
              <a:defRPr sz="17900" b="1">
                <a:solidFill>
                  <a:schemeClr val="lt1"/>
                </a:solidFill>
              </a:defRPr>
            </a:lvl1pPr>
            <a:lvl2pPr marL="914400" lvl="1" indent="-228600" algn="l">
              <a:lnSpc>
                <a:spcPct val="100000"/>
              </a:lnSpc>
              <a:spcBef>
                <a:spcPts val="900"/>
              </a:spcBef>
              <a:spcAft>
                <a:spcPts val="0"/>
              </a:spcAft>
              <a:buSzPts val="1200"/>
              <a:buNone/>
              <a:defRPr/>
            </a:lvl2pPr>
            <a:lvl3pPr marL="1371600" lvl="2" indent="-228600" algn="l">
              <a:lnSpc>
                <a:spcPct val="100000"/>
              </a:lnSpc>
              <a:spcBef>
                <a:spcPts val="900"/>
              </a:spcBef>
              <a:spcAft>
                <a:spcPts val="0"/>
              </a:spcAft>
              <a:buSzPts val="1100"/>
              <a:buNone/>
              <a:defRPr/>
            </a:lvl3pPr>
            <a:lvl4pPr marL="1828800" lvl="3" indent="-228600" algn="l">
              <a:lnSpc>
                <a:spcPct val="100000"/>
              </a:lnSpc>
              <a:spcBef>
                <a:spcPts val="900"/>
              </a:spcBef>
              <a:spcAft>
                <a:spcPts val="0"/>
              </a:spcAft>
              <a:buSzPts val="1100"/>
              <a:buNone/>
              <a:defRPr/>
            </a:lvl4pPr>
            <a:lvl5pPr marL="2286000" lvl="4" indent="-228600" algn="l">
              <a:lnSpc>
                <a:spcPct val="100000"/>
              </a:lnSpc>
              <a:spcBef>
                <a:spcPts val="900"/>
              </a:spcBef>
              <a:spcAft>
                <a:spcPts val="0"/>
              </a:spcAft>
              <a:buSzPts val="1100"/>
              <a:buNone/>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365" name="Google Shape;365;p32"/>
          <p:cNvPicPr preferRelativeResize="0"/>
          <p:nvPr/>
        </p:nvPicPr>
        <p:blipFill rotWithShape="1">
          <a:blip r:embed="rId3">
            <a:alphaModFix/>
          </a:blip>
          <a:srcRect/>
          <a:stretch/>
        </p:blipFill>
        <p:spPr>
          <a:xfrm>
            <a:off x="7891895" y="4589144"/>
            <a:ext cx="737754" cy="430335"/>
          </a:xfrm>
          <a:prstGeom prst="rect">
            <a:avLst/>
          </a:prstGeom>
          <a:noFill/>
          <a:ln>
            <a:noFill/>
          </a:ln>
        </p:spPr>
      </p:pic>
      <p:grpSp>
        <p:nvGrpSpPr>
          <p:cNvPr id="366" name="Google Shape;366;p32"/>
          <p:cNvGrpSpPr/>
          <p:nvPr/>
        </p:nvGrpSpPr>
        <p:grpSpPr>
          <a:xfrm>
            <a:off x="8427246" y="0"/>
            <a:ext cx="210740" cy="961904"/>
            <a:chOff x="11222692" y="155575"/>
            <a:chExt cx="280986" cy="1282539"/>
          </a:xfrm>
        </p:grpSpPr>
        <p:pic>
          <p:nvPicPr>
            <p:cNvPr id="367" name="Google Shape;367;p32"/>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368" name="Google Shape;368;p32"/>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69" name="Google Shape;369;p32"/>
          <p:cNvSpPr txBox="1">
            <a:spLocks noGrp="1"/>
          </p:cNvSpPr>
          <p:nvPr>
            <p:ph type="title"/>
          </p:nvPr>
        </p:nvSpPr>
        <p:spPr>
          <a:xfrm>
            <a:off x="4981405" y="1400174"/>
            <a:ext cx="3656700" cy="2717400"/>
          </a:xfrm>
          <a:prstGeom prst="rect">
            <a:avLst/>
          </a:prstGeom>
          <a:noFill/>
          <a:ln>
            <a:noFill/>
          </a:ln>
        </p:spPr>
        <p:txBody>
          <a:bodyPr spcFirstLastPara="1" wrap="square" lIns="0" tIns="34275" rIns="67500" bIns="34275" anchor="ctr" anchorCtr="0">
            <a:normAutofit/>
          </a:bodyPr>
          <a:lstStyle>
            <a:lvl1pPr lvl="0" algn="l">
              <a:lnSpc>
                <a:spcPct val="100000"/>
              </a:lnSpc>
              <a:spcBef>
                <a:spcPts val="0"/>
              </a:spcBef>
              <a:spcAft>
                <a:spcPts val="0"/>
              </a:spcAft>
              <a:buClr>
                <a:schemeClr val="dk1"/>
              </a:buClr>
              <a:buSzPts val="2700"/>
              <a:buFont typeface="Arial Black"/>
              <a:buNone/>
              <a:defRPr sz="2700" b="1"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370" name="Google Shape;370;p32"/>
          <p:cNvGrpSpPr/>
          <p:nvPr/>
        </p:nvGrpSpPr>
        <p:grpSpPr>
          <a:xfrm>
            <a:off x="-1139185" y="0"/>
            <a:ext cx="936466" cy="1094422"/>
            <a:chOff x="-2206171" y="0"/>
            <a:chExt cx="1974000" cy="1371972"/>
          </a:xfrm>
        </p:grpSpPr>
        <p:sp>
          <p:nvSpPr>
            <p:cNvPr id="371" name="Google Shape;371;p32"/>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372" name="Google Shape;372;p32"/>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The number ’01’ is an empty placeholder and will not show in show mode until a number is typed in. </a:t>
              </a:r>
              <a:endParaRPr sz="1100"/>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373"/>
        <p:cNvGrpSpPr/>
        <p:nvPr/>
      </p:nvGrpSpPr>
      <p:grpSpPr>
        <a:xfrm>
          <a:off x="0" y="0"/>
          <a:ext cx="0" cy="0"/>
          <a:chOff x="0" y="0"/>
          <a:chExt cx="0" cy="0"/>
        </a:xfrm>
      </p:grpSpPr>
      <p:pic>
        <p:nvPicPr>
          <p:cNvPr id="374" name="Google Shape;374;p33"/>
          <p:cNvPicPr preferRelativeResize="0"/>
          <p:nvPr/>
        </p:nvPicPr>
        <p:blipFill rotWithShape="1">
          <a:blip r:embed="rId2">
            <a:alphaModFix/>
          </a:blip>
          <a:srcRect/>
          <a:stretch/>
        </p:blipFill>
        <p:spPr>
          <a:xfrm>
            <a:off x="0" y="0"/>
            <a:ext cx="4482702" cy="5143501"/>
          </a:xfrm>
          <a:prstGeom prst="rect">
            <a:avLst/>
          </a:prstGeom>
          <a:noFill/>
          <a:ln>
            <a:noFill/>
          </a:ln>
        </p:spPr>
      </p:pic>
      <p:sp>
        <p:nvSpPr>
          <p:cNvPr id="375" name="Google Shape;375;p33"/>
          <p:cNvSpPr/>
          <p:nvPr/>
        </p:nvSpPr>
        <p:spPr>
          <a:xfrm>
            <a:off x="295274" y="-1"/>
            <a:ext cx="4187400" cy="5143500"/>
          </a:xfrm>
          <a:prstGeom prst="rect">
            <a:avLst/>
          </a:prstGeom>
          <a:gradFill>
            <a:gsLst>
              <a:gs pos="0">
                <a:srgbClr val="000000">
                  <a:alpha val="30980"/>
                </a:srgbClr>
              </a:gs>
              <a:gs pos="68000">
                <a:srgbClr val="000000">
                  <a:alpha val="0"/>
                </a:srgbClr>
              </a:gs>
              <a:gs pos="100000">
                <a:srgbClr val="000000">
                  <a:alpha val="0"/>
                </a:srgbClr>
              </a:gs>
            </a:gsLst>
            <a:lin ang="12600000" scaled="0"/>
          </a:gradFill>
          <a:ln>
            <a:noFill/>
          </a:ln>
        </p:spPr>
        <p:txBody>
          <a:bodyPr spcFirstLastPara="1" wrap="square" lIns="0" tIns="54000" rIns="0" bIns="0" anchor="t" anchorCtr="0">
            <a:noAutofit/>
          </a:bodyPr>
          <a:lstStyle/>
          <a:p>
            <a:pPr marL="0" marR="0" lvl="0" indent="0" algn="ctr" rtl="0">
              <a:lnSpc>
                <a:spcPct val="100000"/>
              </a:lnSpc>
              <a:spcBef>
                <a:spcPts val="0"/>
              </a:spcBef>
              <a:spcAft>
                <a:spcPts val="0"/>
              </a:spcAft>
              <a:buClr>
                <a:schemeClr val="accent1"/>
              </a:buClr>
              <a:buSzPts val="600"/>
              <a:buFont typeface="Arial"/>
              <a:buNone/>
            </a:pPr>
            <a:endParaRPr sz="600">
              <a:solidFill>
                <a:schemeClr val="lt1"/>
              </a:solidFill>
              <a:latin typeface="Arial"/>
              <a:ea typeface="Arial"/>
              <a:cs typeface="Arial"/>
              <a:sym typeface="Arial"/>
            </a:endParaRPr>
          </a:p>
        </p:txBody>
      </p:sp>
      <p:sp>
        <p:nvSpPr>
          <p:cNvPr id="376" name="Google Shape;376;p33"/>
          <p:cNvSpPr txBox="1">
            <a:spLocks noGrp="1"/>
          </p:cNvSpPr>
          <p:nvPr>
            <p:ph type="body" idx="1"/>
          </p:nvPr>
        </p:nvSpPr>
        <p:spPr>
          <a:xfrm rot="-5400000">
            <a:off x="2135314" y="2796000"/>
            <a:ext cx="3020700" cy="1674300"/>
          </a:xfrm>
          <a:prstGeom prst="rect">
            <a:avLst/>
          </a:prstGeom>
          <a:noFill/>
          <a:ln>
            <a:noFill/>
          </a:ln>
        </p:spPr>
        <p:txBody>
          <a:bodyPr spcFirstLastPara="1" wrap="square" lIns="0" tIns="34275" rIns="68575" bIns="0" anchor="ctr" anchorCtr="0">
            <a:noAutofit/>
          </a:bodyPr>
          <a:lstStyle>
            <a:lvl1pPr marL="457200" lvl="0" indent="-228600" algn="l">
              <a:lnSpc>
                <a:spcPct val="100000"/>
              </a:lnSpc>
              <a:spcBef>
                <a:spcPts val="0"/>
              </a:spcBef>
              <a:spcAft>
                <a:spcPts val="0"/>
              </a:spcAft>
              <a:buSzPts val="17900"/>
              <a:buNone/>
              <a:defRPr sz="17900" b="1">
                <a:solidFill>
                  <a:schemeClr val="lt1"/>
                </a:solidFill>
              </a:defRPr>
            </a:lvl1pPr>
            <a:lvl2pPr marL="914400" lvl="1" indent="-228600" algn="l">
              <a:lnSpc>
                <a:spcPct val="100000"/>
              </a:lnSpc>
              <a:spcBef>
                <a:spcPts val="900"/>
              </a:spcBef>
              <a:spcAft>
                <a:spcPts val="0"/>
              </a:spcAft>
              <a:buSzPts val="1200"/>
              <a:buNone/>
              <a:defRPr/>
            </a:lvl2pPr>
            <a:lvl3pPr marL="1371600" lvl="2" indent="-228600" algn="l">
              <a:lnSpc>
                <a:spcPct val="100000"/>
              </a:lnSpc>
              <a:spcBef>
                <a:spcPts val="900"/>
              </a:spcBef>
              <a:spcAft>
                <a:spcPts val="0"/>
              </a:spcAft>
              <a:buSzPts val="1100"/>
              <a:buNone/>
              <a:defRPr/>
            </a:lvl3pPr>
            <a:lvl4pPr marL="1828800" lvl="3" indent="-228600" algn="l">
              <a:lnSpc>
                <a:spcPct val="100000"/>
              </a:lnSpc>
              <a:spcBef>
                <a:spcPts val="900"/>
              </a:spcBef>
              <a:spcAft>
                <a:spcPts val="0"/>
              </a:spcAft>
              <a:buSzPts val="1100"/>
              <a:buNone/>
              <a:defRPr/>
            </a:lvl4pPr>
            <a:lvl5pPr marL="2286000" lvl="4" indent="-228600" algn="l">
              <a:lnSpc>
                <a:spcPct val="100000"/>
              </a:lnSpc>
              <a:spcBef>
                <a:spcPts val="900"/>
              </a:spcBef>
              <a:spcAft>
                <a:spcPts val="0"/>
              </a:spcAft>
              <a:buSzPts val="1100"/>
              <a:buNone/>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377" name="Google Shape;377;p33"/>
          <p:cNvPicPr preferRelativeResize="0"/>
          <p:nvPr/>
        </p:nvPicPr>
        <p:blipFill rotWithShape="1">
          <a:blip r:embed="rId3">
            <a:alphaModFix/>
          </a:blip>
          <a:srcRect/>
          <a:stretch/>
        </p:blipFill>
        <p:spPr>
          <a:xfrm>
            <a:off x="7891895" y="4589144"/>
            <a:ext cx="737754" cy="430335"/>
          </a:xfrm>
          <a:prstGeom prst="rect">
            <a:avLst/>
          </a:prstGeom>
          <a:noFill/>
          <a:ln>
            <a:noFill/>
          </a:ln>
        </p:spPr>
      </p:pic>
      <p:grpSp>
        <p:nvGrpSpPr>
          <p:cNvPr id="378" name="Google Shape;378;p33"/>
          <p:cNvGrpSpPr/>
          <p:nvPr/>
        </p:nvGrpSpPr>
        <p:grpSpPr>
          <a:xfrm>
            <a:off x="8427246" y="0"/>
            <a:ext cx="210740" cy="961904"/>
            <a:chOff x="11222692" y="155575"/>
            <a:chExt cx="280986" cy="1282539"/>
          </a:xfrm>
        </p:grpSpPr>
        <p:pic>
          <p:nvPicPr>
            <p:cNvPr id="379" name="Google Shape;379;p33"/>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380" name="Google Shape;380;p33"/>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81" name="Google Shape;381;p33"/>
          <p:cNvSpPr txBox="1">
            <a:spLocks noGrp="1"/>
          </p:cNvSpPr>
          <p:nvPr>
            <p:ph type="title"/>
          </p:nvPr>
        </p:nvSpPr>
        <p:spPr>
          <a:xfrm>
            <a:off x="4981405" y="1400174"/>
            <a:ext cx="3656700" cy="2717400"/>
          </a:xfrm>
          <a:prstGeom prst="rect">
            <a:avLst/>
          </a:prstGeom>
          <a:noFill/>
          <a:ln>
            <a:noFill/>
          </a:ln>
        </p:spPr>
        <p:txBody>
          <a:bodyPr spcFirstLastPara="1" wrap="square" lIns="0" tIns="34275" rIns="67500" bIns="34275" anchor="ctr" anchorCtr="0">
            <a:normAutofit/>
          </a:bodyPr>
          <a:lstStyle>
            <a:lvl1pPr lvl="0" algn="l">
              <a:lnSpc>
                <a:spcPct val="100000"/>
              </a:lnSpc>
              <a:spcBef>
                <a:spcPts val="0"/>
              </a:spcBef>
              <a:spcAft>
                <a:spcPts val="0"/>
              </a:spcAft>
              <a:buClr>
                <a:schemeClr val="dk1"/>
              </a:buClr>
              <a:buSzPts val="2700"/>
              <a:buFont typeface="Arial Black"/>
              <a:buNone/>
              <a:defRPr sz="2700" b="1"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382" name="Google Shape;382;p33"/>
          <p:cNvGrpSpPr/>
          <p:nvPr/>
        </p:nvGrpSpPr>
        <p:grpSpPr>
          <a:xfrm>
            <a:off x="-1139185" y="0"/>
            <a:ext cx="936466" cy="1094422"/>
            <a:chOff x="-2206171" y="0"/>
            <a:chExt cx="1974000" cy="1371972"/>
          </a:xfrm>
        </p:grpSpPr>
        <p:sp>
          <p:nvSpPr>
            <p:cNvPr id="383" name="Google Shape;383;p33"/>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384" name="Google Shape;384;p33"/>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The number ’01’ is an empty placeholder and will not show in show mode until a number is typed in. </a:t>
              </a:r>
              <a:endParaRPr sz="1100"/>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385"/>
        <p:cNvGrpSpPr/>
        <p:nvPr/>
      </p:nvGrpSpPr>
      <p:grpSpPr>
        <a:xfrm>
          <a:off x="0" y="0"/>
          <a:ext cx="0" cy="0"/>
          <a:chOff x="0" y="0"/>
          <a:chExt cx="0" cy="0"/>
        </a:xfrm>
      </p:grpSpPr>
      <p:pic>
        <p:nvPicPr>
          <p:cNvPr id="386" name="Google Shape;386;p34"/>
          <p:cNvPicPr preferRelativeResize="0"/>
          <p:nvPr/>
        </p:nvPicPr>
        <p:blipFill rotWithShape="1">
          <a:blip r:embed="rId2">
            <a:alphaModFix/>
          </a:blip>
          <a:srcRect/>
          <a:stretch/>
        </p:blipFill>
        <p:spPr>
          <a:xfrm>
            <a:off x="0" y="0"/>
            <a:ext cx="4482704" cy="5143499"/>
          </a:xfrm>
          <a:prstGeom prst="rect">
            <a:avLst/>
          </a:prstGeom>
          <a:noFill/>
          <a:ln>
            <a:noFill/>
          </a:ln>
        </p:spPr>
      </p:pic>
      <p:sp>
        <p:nvSpPr>
          <p:cNvPr id="387" name="Google Shape;387;p34"/>
          <p:cNvSpPr/>
          <p:nvPr/>
        </p:nvSpPr>
        <p:spPr>
          <a:xfrm>
            <a:off x="1741715" y="-1"/>
            <a:ext cx="2741100" cy="5143500"/>
          </a:xfrm>
          <a:prstGeom prst="rect">
            <a:avLst/>
          </a:prstGeom>
          <a:gradFill>
            <a:gsLst>
              <a:gs pos="0">
                <a:srgbClr val="000000">
                  <a:alpha val="46666"/>
                </a:srgbClr>
              </a:gs>
              <a:gs pos="68000">
                <a:srgbClr val="000000">
                  <a:alpha val="0"/>
                </a:srgbClr>
              </a:gs>
              <a:gs pos="100000">
                <a:srgbClr val="000000">
                  <a:alpha val="0"/>
                </a:srgbClr>
              </a:gs>
            </a:gsLst>
            <a:lin ang="12000000" scaled="0"/>
          </a:gradFill>
          <a:ln>
            <a:noFill/>
          </a:ln>
        </p:spPr>
        <p:txBody>
          <a:bodyPr spcFirstLastPara="1" wrap="square" lIns="0" tIns="54000" rIns="0" bIns="0" anchor="t" anchorCtr="0">
            <a:noAutofit/>
          </a:bodyPr>
          <a:lstStyle/>
          <a:p>
            <a:pPr marL="0" marR="0" lvl="0" indent="0" algn="ctr" rtl="0">
              <a:lnSpc>
                <a:spcPct val="100000"/>
              </a:lnSpc>
              <a:spcBef>
                <a:spcPts val="0"/>
              </a:spcBef>
              <a:spcAft>
                <a:spcPts val="0"/>
              </a:spcAft>
              <a:buClr>
                <a:schemeClr val="accent1"/>
              </a:buClr>
              <a:buSzPts val="600"/>
              <a:buFont typeface="Arial"/>
              <a:buNone/>
            </a:pPr>
            <a:endParaRPr sz="600">
              <a:solidFill>
                <a:schemeClr val="lt1"/>
              </a:solidFill>
              <a:latin typeface="Arial"/>
              <a:ea typeface="Arial"/>
              <a:cs typeface="Arial"/>
              <a:sym typeface="Arial"/>
            </a:endParaRPr>
          </a:p>
        </p:txBody>
      </p:sp>
      <p:sp>
        <p:nvSpPr>
          <p:cNvPr id="388" name="Google Shape;388;p34"/>
          <p:cNvSpPr txBox="1">
            <a:spLocks noGrp="1"/>
          </p:cNvSpPr>
          <p:nvPr>
            <p:ph type="body" idx="1"/>
          </p:nvPr>
        </p:nvSpPr>
        <p:spPr>
          <a:xfrm rot="-5400000">
            <a:off x="2135314" y="2796000"/>
            <a:ext cx="3020700" cy="1674300"/>
          </a:xfrm>
          <a:prstGeom prst="rect">
            <a:avLst/>
          </a:prstGeom>
          <a:noFill/>
          <a:ln>
            <a:noFill/>
          </a:ln>
        </p:spPr>
        <p:txBody>
          <a:bodyPr spcFirstLastPara="1" wrap="square" lIns="0" tIns="34275" rIns="68575" bIns="0" anchor="ctr" anchorCtr="0">
            <a:noAutofit/>
          </a:bodyPr>
          <a:lstStyle>
            <a:lvl1pPr marL="457200" lvl="0" indent="-228600" algn="l">
              <a:lnSpc>
                <a:spcPct val="100000"/>
              </a:lnSpc>
              <a:spcBef>
                <a:spcPts val="0"/>
              </a:spcBef>
              <a:spcAft>
                <a:spcPts val="0"/>
              </a:spcAft>
              <a:buSzPts val="17900"/>
              <a:buNone/>
              <a:defRPr sz="17900" b="1">
                <a:solidFill>
                  <a:schemeClr val="lt1"/>
                </a:solidFill>
              </a:defRPr>
            </a:lvl1pPr>
            <a:lvl2pPr marL="914400" lvl="1" indent="-228600" algn="l">
              <a:lnSpc>
                <a:spcPct val="100000"/>
              </a:lnSpc>
              <a:spcBef>
                <a:spcPts val="900"/>
              </a:spcBef>
              <a:spcAft>
                <a:spcPts val="0"/>
              </a:spcAft>
              <a:buSzPts val="1200"/>
              <a:buNone/>
              <a:defRPr/>
            </a:lvl2pPr>
            <a:lvl3pPr marL="1371600" lvl="2" indent="-228600" algn="l">
              <a:lnSpc>
                <a:spcPct val="100000"/>
              </a:lnSpc>
              <a:spcBef>
                <a:spcPts val="900"/>
              </a:spcBef>
              <a:spcAft>
                <a:spcPts val="0"/>
              </a:spcAft>
              <a:buSzPts val="1100"/>
              <a:buNone/>
              <a:defRPr/>
            </a:lvl3pPr>
            <a:lvl4pPr marL="1828800" lvl="3" indent="-228600" algn="l">
              <a:lnSpc>
                <a:spcPct val="100000"/>
              </a:lnSpc>
              <a:spcBef>
                <a:spcPts val="900"/>
              </a:spcBef>
              <a:spcAft>
                <a:spcPts val="0"/>
              </a:spcAft>
              <a:buSzPts val="1100"/>
              <a:buNone/>
              <a:defRPr/>
            </a:lvl4pPr>
            <a:lvl5pPr marL="2286000" lvl="4" indent="-228600" algn="l">
              <a:lnSpc>
                <a:spcPct val="100000"/>
              </a:lnSpc>
              <a:spcBef>
                <a:spcPts val="900"/>
              </a:spcBef>
              <a:spcAft>
                <a:spcPts val="0"/>
              </a:spcAft>
              <a:buSzPts val="1100"/>
              <a:buNone/>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389" name="Google Shape;389;p34"/>
          <p:cNvPicPr preferRelativeResize="0"/>
          <p:nvPr/>
        </p:nvPicPr>
        <p:blipFill rotWithShape="1">
          <a:blip r:embed="rId3">
            <a:alphaModFix/>
          </a:blip>
          <a:srcRect/>
          <a:stretch/>
        </p:blipFill>
        <p:spPr>
          <a:xfrm>
            <a:off x="7891895" y="4589144"/>
            <a:ext cx="737754" cy="430335"/>
          </a:xfrm>
          <a:prstGeom prst="rect">
            <a:avLst/>
          </a:prstGeom>
          <a:noFill/>
          <a:ln>
            <a:noFill/>
          </a:ln>
        </p:spPr>
      </p:pic>
      <p:grpSp>
        <p:nvGrpSpPr>
          <p:cNvPr id="390" name="Google Shape;390;p34"/>
          <p:cNvGrpSpPr/>
          <p:nvPr/>
        </p:nvGrpSpPr>
        <p:grpSpPr>
          <a:xfrm>
            <a:off x="8427246" y="0"/>
            <a:ext cx="210740" cy="961904"/>
            <a:chOff x="11222692" y="155575"/>
            <a:chExt cx="280986" cy="1282539"/>
          </a:xfrm>
        </p:grpSpPr>
        <p:pic>
          <p:nvPicPr>
            <p:cNvPr id="391" name="Google Shape;391;p34"/>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392" name="Google Shape;392;p34"/>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93" name="Google Shape;393;p34"/>
          <p:cNvSpPr txBox="1">
            <a:spLocks noGrp="1"/>
          </p:cNvSpPr>
          <p:nvPr>
            <p:ph type="title"/>
          </p:nvPr>
        </p:nvSpPr>
        <p:spPr>
          <a:xfrm>
            <a:off x="4981405" y="1400174"/>
            <a:ext cx="3656700" cy="2717400"/>
          </a:xfrm>
          <a:prstGeom prst="rect">
            <a:avLst/>
          </a:prstGeom>
          <a:noFill/>
          <a:ln>
            <a:noFill/>
          </a:ln>
        </p:spPr>
        <p:txBody>
          <a:bodyPr spcFirstLastPara="1" wrap="square" lIns="0" tIns="34275" rIns="67500" bIns="34275" anchor="ctr" anchorCtr="0">
            <a:normAutofit/>
          </a:bodyPr>
          <a:lstStyle>
            <a:lvl1pPr lvl="0" algn="l">
              <a:lnSpc>
                <a:spcPct val="100000"/>
              </a:lnSpc>
              <a:spcBef>
                <a:spcPts val="0"/>
              </a:spcBef>
              <a:spcAft>
                <a:spcPts val="0"/>
              </a:spcAft>
              <a:buClr>
                <a:schemeClr val="dk1"/>
              </a:buClr>
              <a:buSzPts val="2700"/>
              <a:buFont typeface="Arial Black"/>
              <a:buNone/>
              <a:defRPr sz="2700" b="1"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394" name="Google Shape;394;p34"/>
          <p:cNvGrpSpPr/>
          <p:nvPr/>
        </p:nvGrpSpPr>
        <p:grpSpPr>
          <a:xfrm>
            <a:off x="-1139185" y="0"/>
            <a:ext cx="936466" cy="1094422"/>
            <a:chOff x="-2206171" y="0"/>
            <a:chExt cx="1974000" cy="1371972"/>
          </a:xfrm>
        </p:grpSpPr>
        <p:sp>
          <p:nvSpPr>
            <p:cNvPr id="395" name="Google Shape;395;p34"/>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396" name="Google Shape;396;p34"/>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The number ’01’ is an empty placeholder and will not show in show mode until a number is typed in. </a:t>
              </a:r>
              <a:endParaRPr sz="1100"/>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o Not Use">
  <p:cSld name="Do Not Use">
    <p:spTree>
      <p:nvGrpSpPr>
        <p:cNvPr id="1" name="Shape 397"/>
        <p:cNvGrpSpPr/>
        <p:nvPr/>
      </p:nvGrpSpPr>
      <p:grpSpPr>
        <a:xfrm>
          <a:off x="0" y="0"/>
          <a:ext cx="0" cy="0"/>
          <a:chOff x="0" y="0"/>
          <a:chExt cx="0" cy="0"/>
        </a:xfrm>
      </p:grpSpPr>
      <p:sp>
        <p:nvSpPr>
          <p:cNvPr id="398" name="Google Shape;398;p35"/>
          <p:cNvSpPr/>
          <p:nvPr/>
        </p:nvSpPr>
        <p:spPr>
          <a:xfrm>
            <a:off x="0" y="0"/>
            <a:ext cx="9144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 name="Google Shape;399;p35"/>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00" name="Google Shape;400;p35"/>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401" name="Google Shape;401;p35"/>
          <p:cNvSpPr txBox="1"/>
          <p:nvPr/>
        </p:nvSpPr>
        <p:spPr>
          <a:xfrm>
            <a:off x="641732" y="1394505"/>
            <a:ext cx="7860600" cy="237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5000" b="1">
                <a:solidFill>
                  <a:schemeClr val="lt1"/>
                </a:solidFill>
                <a:latin typeface="Arial"/>
                <a:ea typeface="Arial"/>
                <a:cs typeface="Arial"/>
                <a:sym typeface="Arial"/>
              </a:rPr>
              <a:t>DO NOT USE ANY LAYOUTS THAT APPEAR AFTER THIS LAYOUT</a:t>
            </a:r>
            <a:endParaRPr sz="5000" b="1">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hankyou 2">
  <p:cSld name="Title / Thankyou 2">
    <p:spTree>
      <p:nvGrpSpPr>
        <p:cNvPr id="1" name="Shape 44"/>
        <p:cNvGrpSpPr/>
        <p:nvPr/>
      </p:nvGrpSpPr>
      <p:grpSpPr>
        <a:xfrm>
          <a:off x="0" y="0"/>
          <a:ext cx="0" cy="0"/>
          <a:chOff x="0" y="0"/>
          <a:chExt cx="0" cy="0"/>
        </a:xfrm>
      </p:grpSpPr>
      <p:pic>
        <p:nvPicPr>
          <p:cNvPr id="45" name="Google Shape;45;p5" descr="A picture containing outdoor&#10;&#10;Description automatically generated"/>
          <p:cNvPicPr preferRelativeResize="0"/>
          <p:nvPr/>
        </p:nvPicPr>
        <p:blipFill rotWithShape="1">
          <a:blip r:embed="rId2">
            <a:alphaModFix/>
          </a:blip>
          <a:srcRect/>
          <a:stretch/>
        </p:blipFill>
        <p:spPr>
          <a:xfrm>
            <a:off x="0" y="0"/>
            <a:ext cx="9144002" cy="5143500"/>
          </a:xfrm>
          <a:prstGeom prst="rect">
            <a:avLst/>
          </a:prstGeom>
          <a:noFill/>
          <a:ln>
            <a:noFill/>
          </a:ln>
        </p:spPr>
      </p:pic>
      <p:grpSp>
        <p:nvGrpSpPr>
          <p:cNvPr id="46" name="Google Shape;46;p5"/>
          <p:cNvGrpSpPr/>
          <p:nvPr/>
        </p:nvGrpSpPr>
        <p:grpSpPr>
          <a:xfrm>
            <a:off x="0" y="0"/>
            <a:ext cx="9144000" cy="5143501"/>
            <a:chOff x="0" y="0"/>
            <a:chExt cx="12192000" cy="6858001"/>
          </a:xfrm>
        </p:grpSpPr>
        <p:sp>
          <p:nvSpPr>
            <p:cNvPr id="47" name="Google Shape;47;p5"/>
            <p:cNvSpPr/>
            <p:nvPr/>
          </p:nvSpPr>
          <p:spPr>
            <a:xfrm>
              <a:off x="0" y="0"/>
              <a:ext cx="12192000" cy="6858000"/>
            </a:xfrm>
            <a:custGeom>
              <a:avLst/>
              <a:gdLst/>
              <a:ahLst/>
              <a:cxnLst/>
              <a:rect l="l" t="t" r="r" b="b"/>
              <a:pathLst>
                <a:path w="12192000" h="6858000" extrusionOk="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a:gsLst>
                <a:gs pos="0">
                  <a:srgbClr val="FFFFFF">
                    <a:alpha val="56862"/>
                  </a:srgbClr>
                </a:gs>
                <a:gs pos="64000">
                  <a:srgbClr val="FFFFFF">
                    <a:alpha val="94901"/>
                  </a:srgbClr>
                </a:gs>
                <a:gs pos="100000">
                  <a:srgbClr val="FFFFFF">
                    <a:alpha val="94901"/>
                  </a:srgbClr>
                </a:gs>
              </a:gsLst>
              <a:lin ang="12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8" name="Google Shape;48;p5"/>
            <p:cNvSpPr/>
            <p:nvPr/>
          </p:nvSpPr>
          <p:spPr>
            <a:xfrm>
              <a:off x="8117865" y="4567981"/>
              <a:ext cx="1130075" cy="2290018"/>
            </a:xfrm>
            <a:custGeom>
              <a:avLst/>
              <a:gdLst/>
              <a:ahLst/>
              <a:cxnLst/>
              <a:rect l="l" t="t" r="r" b="b"/>
              <a:pathLst>
                <a:path w="1130075" h="2290018" extrusionOk="0">
                  <a:moveTo>
                    <a:pt x="0" y="0"/>
                  </a:moveTo>
                  <a:lnTo>
                    <a:pt x="1130075" y="0"/>
                  </a:lnTo>
                  <a:lnTo>
                    <a:pt x="1130075" y="2290018"/>
                  </a:lnTo>
                  <a:lnTo>
                    <a:pt x="0" y="2290018"/>
                  </a:lnTo>
                  <a:close/>
                </a:path>
              </a:pathLst>
            </a:custGeom>
            <a:solidFill>
              <a:schemeClr val="dk1">
                <a:alpha val="58823"/>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 name="Google Shape;49;p5"/>
            <p:cNvSpPr/>
            <p:nvPr/>
          </p:nvSpPr>
          <p:spPr>
            <a:xfrm>
              <a:off x="9349503" y="4567982"/>
              <a:ext cx="2842496" cy="2290019"/>
            </a:xfrm>
            <a:custGeom>
              <a:avLst/>
              <a:gdLst/>
              <a:ahLst/>
              <a:cxnLst/>
              <a:rect l="l" t="t" r="r" b="b"/>
              <a:pathLst>
                <a:path w="2842496" h="2290019" extrusionOk="0">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dk1">
                <a:alpha val="58823"/>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 name="Google Shape;50;p5"/>
            <p:cNvSpPr/>
            <p:nvPr/>
          </p:nvSpPr>
          <p:spPr>
            <a:xfrm>
              <a:off x="3436386" y="4567982"/>
              <a:ext cx="4579916" cy="2290019"/>
            </a:xfrm>
            <a:custGeom>
              <a:avLst/>
              <a:gdLst/>
              <a:ahLst/>
              <a:cxnLst/>
              <a:rect l="l" t="t" r="r" b="b"/>
              <a:pathLst>
                <a:path w="4579916" h="2290019" extrusionOk="0">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dk1">
                <a:alpha val="58823"/>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pic>
        <p:nvPicPr>
          <p:cNvPr id="51" name="Google Shape;51;p5"/>
          <p:cNvPicPr preferRelativeResize="0"/>
          <p:nvPr/>
        </p:nvPicPr>
        <p:blipFill rotWithShape="1">
          <a:blip r:embed="rId3">
            <a:alphaModFix/>
          </a:blip>
          <a:srcRect/>
          <a:stretch/>
        </p:blipFill>
        <p:spPr>
          <a:xfrm>
            <a:off x="514349" y="4589144"/>
            <a:ext cx="737754" cy="430335"/>
          </a:xfrm>
          <a:prstGeom prst="rect">
            <a:avLst/>
          </a:prstGeom>
          <a:noFill/>
          <a:ln>
            <a:noFill/>
          </a:ln>
        </p:spPr>
      </p:pic>
      <p:sp>
        <p:nvSpPr>
          <p:cNvPr id="52" name="Google Shape;52;p5"/>
          <p:cNvSpPr txBox="1">
            <a:spLocks noGrp="1"/>
          </p:cNvSpPr>
          <p:nvPr>
            <p:ph type="ctrTitle"/>
          </p:nvPr>
        </p:nvSpPr>
        <p:spPr>
          <a:xfrm>
            <a:off x="514350" y="803454"/>
            <a:ext cx="6041100" cy="1148400"/>
          </a:xfrm>
          <a:prstGeom prst="rect">
            <a:avLst/>
          </a:prstGeom>
          <a:noFill/>
          <a:ln>
            <a:noFill/>
          </a:ln>
        </p:spPr>
        <p:txBody>
          <a:bodyPr spcFirstLastPara="1" wrap="square" lIns="0" tIns="34275" rIns="68575" bIns="34275" anchor="b" anchorCtr="0">
            <a:normAutofit/>
          </a:bodyPr>
          <a:lstStyle>
            <a:lvl1pPr lvl="0" algn="l">
              <a:lnSpc>
                <a:spcPct val="100000"/>
              </a:lnSpc>
              <a:spcBef>
                <a:spcPts val="0"/>
              </a:spcBef>
              <a:spcAft>
                <a:spcPts val="0"/>
              </a:spcAft>
              <a:buClr>
                <a:schemeClr val="dk1"/>
              </a:buClr>
              <a:buSzPts val="3000"/>
              <a:buFont typeface="Arial Black"/>
              <a:buNone/>
              <a:defRPr sz="3000"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3" name="Google Shape;53;p5"/>
          <p:cNvSpPr txBox="1">
            <a:spLocks noGrp="1"/>
          </p:cNvSpPr>
          <p:nvPr>
            <p:ph type="subTitle" idx="1"/>
          </p:nvPr>
        </p:nvSpPr>
        <p:spPr>
          <a:xfrm>
            <a:off x="514349" y="2154351"/>
            <a:ext cx="6041100" cy="659700"/>
          </a:xfrm>
          <a:prstGeom prst="rect">
            <a:avLst/>
          </a:prstGeom>
          <a:noFill/>
          <a:ln>
            <a:noFill/>
          </a:ln>
        </p:spPr>
        <p:txBody>
          <a:bodyPr spcFirstLastPara="1" wrap="square" lIns="0" tIns="34275" rIns="68575" bIns="34275" anchor="t" anchorCtr="0">
            <a:normAutofit/>
          </a:bodyPr>
          <a:lstStyle>
            <a:lvl1pPr lvl="0" algn="l">
              <a:lnSpc>
                <a:spcPct val="100000"/>
              </a:lnSpc>
              <a:spcBef>
                <a:spcPts val="0"/>
              </a:spcBef>
              <a:spcAft>
                <a:spcPts val="0"/>
              </a:spcAft>
              <a:buSzPts val="1500"/>
              <a:buFont typeface="Arial"/>
              <a:buNone/>
              <a:defRPr sz="1500">
                <a:solidFill>
                  <a:schemeClr val="dk1"/>
                </a:solidFill>
              </a:defRPr>
            </a:lvl1pPr>
            <a:lvl2pPr lvl="1" algn="ctr">
              <a:lnSpc>
                <a:spcPct val="100000"/>
              </a:lnSpc>
              <a:spcBef>
                <a:spcPts val="900"/>
              </a:spcBef>
              <a:spcAft>
                <a:spcPts val="0"/>
              </a:spcAft>
              <a:buSzPts val="1500"/>
              <a:buNone/>
              <a:defRPr sz="1500"/>
            </a:lvl2pPr>
            <a:lvl3pPr lvl="2" algn="ctr">
              <a:lnSpc>
                <a:spcPct val="100000"/>
              </a:lnSpc>
              <a:spcBef>
                <a:spcPts val="900"/>
              </a:spcBef>
              <a:spcAft>
                <a:spcPts val="0"/>
              </a:spcAft>
              <a:buSzPts val="1400"/>
              <a:buNone/>
              <a:defRPr sz="1400"/>
            </a:lvl3pPr>
            <a:lvl4pPr lvl="3" algn="ctr">
              <a:lnSpc>
                <a:spcPct val="100000"/>
              </a:lnSpc>
              <a:spcBef>
                <a:spcPts val="900"/>
              </a:spcBef>
              <a:spcAft>
                <a:spcPts val="0"/>
              </a:spcAft>
              <a:buSzPts val="1200"/>
              <a:buNone/>
              <a:defRPr sz="1200"/>
            </a:lvl4pPr>
            <a:lvl5pPr lvl="4" algn="ctr">
              <a:lnSpc>
                <a:spcPct val="100000"/>
              </a:lnSpc>
              <a:spcBef>
                <a:spcPts val="900"/>
              </a:spcBef>
              <a:spcAft>
                <a:spcPts val="0"/>
              </a:spcAft>
              <a:buSzPts val="1200"/>
              <a:buNone/>
              <a:defRPr sz="1200"/>
            </a:lvl5pPr>
            <a:lvl6pPr lvl="5" algn="ctr">
              <a:lnSpc>
                <a:spcPct val="90000"/>
              </a:lnSpc>
              <a:spcBef>
                <a:spcPts val="9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ankyou 3">
  <p:cSld name="Title / Thankyou 3">
    <p:spTree>
      <p:nvGrpSpPr>
        <p:cNvPr id="1" name="Shape 54"/>
        <p:cNvGrpSpPr/>
        <p:nvPr/>
      </p:nvGrpSpPr>
      <p:grpSpPr>
        <a:xfrm>
          <a:off x="0" y="0"/>
          <a:ext cx="0" cy="0"/>
          <a:chOff x="0" y="0"/>
          <a:chExt cx="0" cy="0"/>
        </a:xfrm>
      </p:grpSpPr>
      <p:pic>
        <p:nvPicPr>
          <p:cNvPr id="55" name="Google Shape;55;p6"/>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6" name="Google Shape;56;p6"/>
          <p:cNvGrpSpPr/>
          <p:nvPr/>
        </p:nvGrpSpPr>
        <p:grpSpPr>
          <a:xfrm>
            <a:off x="0" y="0"/>
            <a:ext cx="9144000" cy="5143501"/>
            <a:chOff x="0" y="0"/>
            <a:chExt cx="12192000" cy="6858001"/>
          </a:xfrm>
        </p:grpSpPr>
        <p:sp>
          <p:nvSpPr>
            <p:cNvPr id="57" name="Google Shape;57;p6"/>
            <p:cNvSpPr/>
            <p:nvPr/>
          </p:nvSpPr>
          <p:spPr>
            <a:xfrm>
              <a:off x="0" y="0"/>
              <a:ext cx="12192000" cy="6858000"/>
            </a:xfrm>
            <a:custGeom>
              <a:avLst/>
              <a:gdLst/>
              <a:ahLst/>
              <a:cxnLst/>
              <a:rect l="l" t="t" r="r" b="b"/>
              <a:pathLst>
                <a:path w="12192000" h="6858000" extrusionOk="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a:gsLst>
                <a:gs pos="0">
                  <a:srgbClr val="FFFFFF">
                    <a:alpha val="56862"/>
                  </a:srgbClr>
                </a:gs>
                <a:gs pos="64000">
                  <a:srgbClr val="FFFFFF">
                    <a:alpha val="94901"/>
                  </a:srgbClr>
                </a:gs>
                <a:gs pos="100000">
                  <a:srgbClr val="FFFFFF">
                    <a:alpha val="94901"/>
                  </a:srgbClr>
                </a:gs>
              </a:gsLst>
              <a:lin ang="12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8" name="Google Shape;58;p6"/>
            <p:cNvSpPr/>
            <p:nvPr/>
          </p:nvSpPr>
          <p:spPr>
            <a:xfrm>
              <a:off x="8117865" y="4567981"/>
              <a:ext cx="1130075" cy="2290018"/>
            </a:xfrm>
            <a:custGeom>
              <a:avLst/>
              <a:gdLst/>
              <a:ahLst/>
              <a:cxnLst/>
              <a:rect l="l" t="t" r="r" b="b"/>
              <a:pathLst>
                <a:path w="1130075" h="2290018" extrusionOk="0">
                  <a:moveTo>
                    <a:pt x="0" y="0"/>
                  </a:moveTo>
                  <a:lnTo>
                    <a:pt x="1130075" y="0"/>
                  </a:lnTo>
                  <a:lnTo>
                    <a:pt x="1130075" y="2290018"/>
                  </a:lnTo>
                  <a:lnTo>
                    <a:pt x="0" y="2290018"/>
                  </a:lnTo>
                  <a:close/>
                </a:path>
              </a:pathLst>
            </a:custGeom>
            <a:solidFill>
              <a:srgbClr val="2A2B2C">
                <a:alpha val="51764"/>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 name="Google Shape;59;p6"/>
            <p:cNvSpPr/>
            <p:nvPr/>
          </p:nvSpPr>
          <p:spPr>
            <a:xfrm>
              <a:off x="9349503" y="4567982"/>
              <a:ext cx="2842496" cy="2290019"/>
            </a:xfrm>
            <a:custGeom>
              <a:avLst/>
              <a:gdLst/>
              <a:ahLst/>
              <a:cxnLst/>
              <a:rect l="l" t="t" r="r" b="b"/>
              <a:pathLst>
                <a:path w="2842496" h="2290019" extrusionOk="0">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rgbClr val="2A2B2C">
                <a:alpha val="51764"/>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 name="Google Shape;60;p6"/>
            <p:cNvSpPr/>
            <p:nvPr/>
          </p:nvSpPr>
          <p:spPr>
            <a:xfrm>
              <a:off x="3436386" y="4567982"/>
              <a:ext cx="4579916" cy="2290019"/>
            </a:xfrm>
            <a:custGeom>
              <a:avLst/>
              <a:gdLst/>
              <a:ahLst/>
              <a:cxnLst/>
              <a:rect l="l" t="t" r="r" b="b"/>
              <a:pathLst>
                <a:path w="4579916" h="2290019" extrusionOk="0">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rgbClr val="2A2B2C">
                <a:alpha val="51764"/>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pic>
        <p:nvPicPr>
          <p:cNvPr id="61" name="Google Shape;61;p6"/>
          <p:cNvPicPr preferRelativeResize="0"/>
          <p:nvPr/>
        </p:nvPicPr>
        <p:blipFill rotWithShape="1">
          <a:blip r:embed="rId3">
            <a:alphaModFix/>
          </a:blip>
          <a:srcRect/>
          <a:stretch/>
        </p:blipFill>
        <p:spPr>
          <a:xfrm>
            <a:off x="514349" y="4589144"/>
            <a:ext cx="737754" cy="430335"/>
          </a:xfrm>
          <a:prstGeom prst="rect">
            <a:avLst/>
          </a:prstGeom>
          <a:noFill/>
          <a:ln>
            <a:noFill/>
          </a:ln>
        </p:spPr>
      </p:pic>
      <p:sp>
        <p:nvSpPr>
          <p:cNvPr id="62" name="Google Shape;62;p6"/>
          <p:cNvSpPr txBox="1">
            <a:spLocks noGrp="1"/>
          </p:cNvSpPr>
          <p:nvPr>
            <p:ph type="ctrTitle"/>
          </p:nvPr>
        </p:nvSpPr>
        <p:spPr>
          <a:xfrm>
            <a:off x="514350" y="803454"/>
            <a:ext cx="6041100" cy="1148400"/>
          </a:xfrm>
          <a:prstGeom prst="rect">
            <a:avLst/>
          </a:prstGeom>
          <a:noFill/>
          <a:ln>
            <a:noFill/>
          </a:ln>
        </p:spPr>
        <p:txBody>
          <a:bodyPr spcFirstLastPara="1" wrap="square" lIns="0" tIns="34275" rIns="68575" bIns="34275" anchor="b" anchorCtr="0">
            <a:normAutofit/>
          </a:bodyPr>
          <a:lstStyle>
            <a:lvl1pPr lvl="0" algn="l">
              <a:lnSpc>
                <a:spcPct val="100000"/>
              </a:lnSpc>
              <a:spcBef>
                <a:spcPts val="0"/>
              </a:spcBef>
              <a:spcAft>
                <a:spcPts val="0"/>
              </a:spcAft>
              <a:buClr>
                <a:schemeClr val="dk1"/>
              </a:buClr>
              <a:buSzPts val="3000"/>
              <a:buFont typeface="Arial Black"/>
              <a:buNone/>
              <a:defRPr sz="3000"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6"/>
          <p:cNvSpPr txBox="1">
            <a:spLocks noGrp="1"/>
          </p:cNvSpPr>
          <p:nvPr>
            <p:ph type="subTitle" idx="1"/>
          </p:nvPr>
        </p:nvSpPr>
        <p:spPr>
          <a:xfrm>
            <a:off x="514349" y="2154351"/>
            <a:ext cx="6041100" cy="659700"/>
          </a:xfrm>
          <a:prstGeom prst="rect">
            <a:avLst/>
          </a:prstGeom>
          <a:noFill/>
          <a:ln>
            <a:noFill/>
          </a:ln>
        </p:spPr>
        <p:txBody>
          <a:bodyPr spcFirstLastPara="1" wrap="square" lIns="0" tIns="34275" rIns="68575" bIns="34275" anchor="t" anchorCtr="0">
            <a:normAutofit/>
          </a:bodyPr>
          <a:lstStyle>
            <a:lvl1pPr lvl="0" algn="l">
              <a:lnSpc>
                <a:spcPct val="100000"/>
              </a:lnSpc>
              <a:spcBef>
                <a:spcPts val="0"/>
              </a:spcBef>
              <a:spcAft>
                <a:spcPts val="0"/>
              </a:spcAft>
              <a:buSzPts val="1500"/>
              <a:buFont typeface="Arial"/>
              <a:buNone/>
              <a:defRPr sz="1500">
                <a:solidFill>
                  <a:schemeClr val="dk1"/>
                </a:solidFill>
              </a:defRPr>
            </a:lvl1pPr>
            <a:lvl2pPr lvl="1" algn="ctr">
              <a:lnSpc>
                <a:spcPct val="100000"/>
              </a:lnSpc>
              <a:spcBef>
                <a:spcPts val="900"/>
              </a:spcBef>
              <a:spcAft>
                <a:spcPts val="0"/>
              </a:spcAft>
              <a:buSzPts val="1500"/>
              <a:buNone/>
              <a:defRPr sz="1500"/>
            </a:lvl2pPr>
            <a:lvl3pPr lvl="2" algn="ctr">
              <a:lnSpc>
                <a:spcPct val="100000"/>
              </a:lnSpc>
              <a:spcBef>
                <a:spcPts val="900"/>
              </a:spcBef>
              <a:spcAft>
                <a:spcPts val="0"/>
              </a:spcAft>
              <a:buSzPts val="1400"/>
              <a:buNone/>
              <a:defRPr sz="1400"/>
            </a:lvl3pPr>
            <a:lvl4pPr lvl="3" algn="ctr">
              <a:lnSpc>
                <a:spcPct val="100000"/>
              </a:lnSpc>
              <a:spcBef>
                <a:spcPts val="900"/>
              </a:spcBef>
              <a:spcAft>
                <a:spcPts val="0"/>
              </a:spcAft>
              <a:buSzPts val="1200"/>
              <a:buNone/>
              <a:defRPr sz="1200"/>
            </a:lvl4pPr>
            <a:lvl5pPr lvl="4" algn="ctr">
              <a:lnSpc>
                <a:spcPct val="100000"/>
              </a:lnSpc>
              <a:spcBef>
                <a:spcPts val="900"/>
              </a:spcBef>
              <a:spcAft>
                <a:spcPts val="0"/>
              </a:spcAft>
              <a:buSzPts val="1200"/>
              <a:buNone/>
              <a:defRPr sz="1200"/>
            </a:lvl5pPr>
            <a:lvl6pPr lvl="5" algn="ctr">
              <a:lnSpc>
                <a:spcPct val="90000"/>
              </a:lnSpc>
              <a:spcBef>
                <a:spcPts val="9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ankyou 4">
  <p:cSld name="Title / Thankyou 4">
    <p:spTree>
      <p:nvGrpSpPr>
        <p:cNvPr id="1" name="Shape 64"/>
        <p:cNvGrpSpPr/>
        <p:nvPr/>
      </p:nvGrpSpPr>
      <p:grpSpPr>
        <a:xfrm>
          <a:off x="0" y="0"/>
          <a:ext cx="0" cy="0"/>
          <a:chOff x="0" y="0"/>
          <a:chExt cx="0" cy="0"/>
        </a:xfrm>
      </p:grpSpPr>
      <p:pic>
        <p:nvPicPr>
          <p:cNvPr id="65" name="Google Shape;65;p7"/>
          <p:cNvPicPr preferRelativeResize="0"/>
          <p:nvPr/>
        </p:nvPicPr>
        <p:blipFill rotWithShape="1">
          <a:blip r:embed="rId2">
            <a:alphaModFix/>
          </a:blip>
          <a:srcRect/>
          <a:stretch/>
        </p:blipFill>
        <p:spPr>
          <a:xfrm flipH="1">
            <a:off x="2" y="0"/>
            <a:ext cx="9143998" cy="5143499"/>
          </a:xfrm>
          <a:prstGeom prst="rect">
            <a:avLst/>
          </a:prstGeom>
          <a:noFill/>
          <a:ln>
            <a:noFill/>
          </a:ln>
        </p:spPr>
      </p:pic>
      <p:grpSp>
        <p:nvGrpSpPr>
          <p:cNvPr id="66" name="Google Shape;66;p7"/>
          <p:cNvGrpSpPr/>
          <p:nvPr/>
        </p:nvGrpSpPr>
        <p:grpSpPr>
          <a:xfrm>
            <a:off x="0" y="0"/>
            <a:ext cx="9144000" cy="5143501"/>
            <a:chOff x="0" y="0"/>
            <a:chExt cx="12192000" cy="6858001"/>
          </a:xfrm>
        </p:grpSpPr>
        <p:sp>
          <p:nvSpPr>
            <p:cNvPr id="67" name="Google Shape;67;p7"/>
            <p:cNvSpPr/>
            <p:nvPr/>
          </p:nvSpPr>
          <p:spPr>
            <a:xfrm>
              <a:off x="0" y="0"/>
              <a:ext cx="12192000" cy="6858000"/>
            </a:xfrm>
            <a:custGeom>
              <a:avLst/>
              <a:gdLst/>
              <a:ahLst/>
              <a:cxnLst/>
              <a:rect l="l" t="t" r="r" b="b"/>
              <a:pathLst>
                <a:path w="12192000" h="6858000" extrusionOk="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a:gsLst>
                <a:gs pos="0">
                  <a:srgbClr val="FFFFFF">
                    <a:alpha val="56862"/>
                  </a:srgbClr>
                </a:gs>
                <a:gs pos="64000">
                  <a:srgbClr val="FFFFFF">
                    <a:alpha val="94901"/>
                  </a:srgbClr>
                </a:gs>
                <a:gs pos="100000">
                  <a:srgbClr val="FFFFFF">
                    <a:alpha val="94901"/>
                  </a:srgbClr>
                </a:gs>
              </a:gsLst>
              <a:lin ang="12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8" name="Google Shape;68;p7"/>
            <p:cNvSpPr/>
            <p:nvPr/>
          </p:nvSpPr>
          <p:spPr>
            <a:xfrm>
              <a:off x="8117865" y="4567981"/>
              <a:ext cx="1130075" cy="2290018"/>
            </a:xfrm>
            <a:custGeom>
              <a:avLst/>
              <a:gdLst/>
              <a:ahLst/>
              <a:cxnLst/>
              <a:rect l="l" t="t" r="r" b="b"/>
              <a:pathLst>
                <a:path w="1130075" h="2290018" extrusionOk="0">
                  <a:moveTo>
                    <a:pt x="0" y="0"/>
                  </a:moveTo>
                  <a:lnTo>
                    <a:pt x="1130075" y="0"/>
                  </a:lnTo>
                  <a:lnTo>
                    <a:pt x="1130075" y="2290018"/>
                  </a:lnTo>
                  <a:lnTo>
                    <a:pt x="0" y="2290018"/>
                  </a:lnTo>
                  <a:close/>
                </a:path>
              </a:pathLst>
            </a:custGeom>
            <a:solidFill>
              <a:srgbClr val="2A2B2C">
                <a:alpha val="51764"/>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 name="Google Shape;69;p7"/>
            <p:cNvSpPr/>
            <p:nvPr/>
          </p:nvSpPr>
          <p:spPr>
            <a:xfrm>
              <a:off x="9349503" y="4567982"/>
              <a:ext cx="2842496" cy="2290019"/>
            </a:xfrm>
            <a:custGeom>
              <a:avLst/>
              <a:gdLst/>
              <a:ahLst/>
              <a:cxnLst/>
              <a:rect l="l" t="t" r="r" b="b"/>
              <a:pathLst>
                <a:path w="2842496" h="2290019" extrusionOk="0">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rgbClr val="2A2B2C">
                <a:alpha val="51764"/>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 name="Google Shape;70;p7"/>
            <p:cNvSpPr/>
            <p:nvPr/>
          </p:nvSpPr>
          <p:spPr>
            <a:xfrm>
              <a:off x="3436386" y="4567982"/>
              <a:ext cx="4579916" cy="2290019"/>
            </a:xfrm>
            <a:custGeom>
              <a:avLst/>
              <a:gdLst/>
              <a:ahLst/>
              <a:cxnLst/>
              <a:rect l="l" t="t" r="r" b="b"/>
              <a:pathLst>
                <a:path w="4579916" h="2290019" extrusionOk="0">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rgbClr val="2A2B2C">
                <a:alpha val="51764"/>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pic>
        <p:nvPicPr>
          <p:cNvPr id="71" name="Google Shape;71;p7"/>
          <p:cNvPicPr preferRelativeResize="0"/>
          <p:nvPr/>
        </p:nvPicPr>
        <p:blipFill rotWithShape="1">
          <a:blip r:embed="rId3">
            <a:alphaModFix/>
          </a:blip>
          <a:srcRect/>
          <a:stretch/>
        </p:blipFill>
        <p:spPr>
          <a:xfrm>
            <a:off x="514349" y="4589144"/>
            <a:ext cx="737754" cy="430335"/>
          </a:xfrm>
          <a:prstGeom prst="rect">
            <a:avLst/>
          </a:prstGeom>
          <a:noFill/>
          <a:ln>
            <a:noFill/>
          </a:ln>
        </p:spPr>
      </p:pic>
      <p:sp>
        <p:nvSpPr>
          <p:cNvPr id="72" name="Google Shape;72;p7"/>
          <p:cNvSpPr txBox="1">
            <a:spLocks noGrp="1"/>
          </p:cNvSpPr>
          <p:nvPr>
            <p:ph type="ctrTitle"/>
          </p:nvPr>
        </p:nvSpPr>
        <p:spPr>
          <a:xfrm>
            <a:off x="514350" y="803454"/>
            <a:ext cx="6041100" cy="1148400"/>
          </a:xfrm>
          <a:prstGeom prst="rect">
            <a:avLst/>
          </a:prstGeom>
          <a:noFill/>
          <a:ln>
            <a:noFill/>
          </a:ln>
        </p:spPr>
        <p:txBody>
          <a:bodyPr spcFirstLastPara="1" wrap="square" lIns="0" tIns="34275" rIns="68575" bIns="34275" anchor="b" anchorCtr="0">
            <a:normAutofit/>
          </a:bodyPr>
          <a:lstStyle>
            <a:lvl1pPr lvl="0" algn="l">
              <a:lnSpc>
                <a:spcPct val="100000"/>
              </a:lnSpc>
              <a:spcBef>
                <a:spcPts val="0"/>
              </a:spcBef>
              <a:spcAft>
                <a:spcPts val="0"/>
              </a:spcAft>
              <a:buClr>
                <a:schemeClr val="dk1"/>
              </a:buClr>
              <a:buSzPts val="3000"/>
              <a:buFont typeface="Arial Black"/>
              <a:buNone/>
              <a:defRPr sz="3000"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7"/>
          <p:cNvSpPr txBox="1">
            <a:spLocks noGrp="1"/>
          </p:cNvSpPr>
          <p:nvPr>
            <p:ph type="subTitle" idx="1"/>
          </p:nvPr>
        </p:nvSpPr>
        <p:spPr>
          <a:xfrm>
            <a:off x="514349" y="2154351"/>
            <a:ext cx="6041100" cy="659700"/>
          </a:xfrm>
          <a:prstGeom prst="rect">
            <a:avLst/>
          </a:prstGeom>
          <a:noFill/>
          <a:ln>
            <a:noFill/>
          </a:ln>
        </p:spPr>
        <p:txBody>
          <a:bodyPr spcFirstLastPara="1" wrap="square" lIns="0" tIns="34275" rIns="68575" bIns="34275" anchor="t" anchorCtr="0">
            <a:normAutofit/>
          </a:bodyPr>
          <a:lstStyle>
            <a:lvl1pPr lvl="0" algn="l">
              <a:lnSpc>
                <a:spcPct val="100000"/>
              </a:lnSpc>
              <a:spcBef>
                <a:spcPts val="0"/>
              </a:spcBef>
              <a:spcAft>
                <a:spcPts val="0"/>
              </a:spcAft>
              <a:buSzPts val="1500"/>
              <a:buFont typeface="Arial"/>
              <a:buNone/>
              <a:defRPr sz="1500">
                <a:solidFill>
                  <a:schemeClr val="dk1"/>
                </a:solidFill>
              </a:defRPr>
            </a:lvl1pPr>
            <a:lvl2pPr lvl="1" algn="ctr">
              <a:lnSpc>
                <a:spcPct val="100000"/>
              </a:lnSpc>
              <a:spcBef>
                <a:spcPts val="900"/>
              </a:spcBef>
              <a:spcAft>
                <a:spcPts val="0"/>
              </a:spcAft>
              <a:buSzPts val="1500"/>
              <a:buNone/>
              <a:defRPr sz="1500"/>
            </a:lvl2pPr>
            <a:lvl3pPr lvl="2" algn="ctr">
              <a:lnSpc>
                <a:spcPct val="100000"/>
              </a:lnSpc>
              <a:spcBef>
                <a:spcPts val="900"/>
              </a:spcBef>
              <a:spcAft>
                <a:spcPts val="0"/>
              </a:spcAft>
              <a:buSzPts val="1400"/>
              <a:buNone/>
              <a:defRPr sz="1400"/>
            </a:lvl3pPr>
            <a:lvl4pPr lvl="3" algn="ctr">
              <a:lnSpc>
                <a:spcPct val="100000"/>
              </a:lnSpc>
              <a:spcBef>
                <a:spcPts val="900"/>
              </a:spcBef>
              <a:spcAft>
                <a:spcPts val="0"/>
              </a:spcAft>
              <a:buSzPts val="1200"/>
              <a:buNone/>
              <a:defRPr sz="1200"/>
            </a:lvl4pPr>
            <a:lvl5pPr lvl="4" algn="ctr">
              <a:lnSpc>
                <a:spcPct val="100000"/>
              </a:lnSpc>
              <a:spcBef>
                <a:spcPts val="900"/>
              </a:spcBef>
              <a:spcAft>
                <a:spcPts val="0"/>
              </a:spcAft>
              <a:buSzPts val="1200"/>
              <a:buNone/>
              <a:defRPr sz="1200"/>
            </a:lvl5pPr>
            <a:lvl6pPr lvl="5" algn="ctr">
              <a:lnSpc>
                <a:spcPct val="90000"/>
              </a:lnSpc>
              <a:spcBef>
                <a:spcPts val="9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ankyou 5">
  <p:cSld name="Title / Thankyou 5">
    <p:spTree>
      <p:nvGrpSpPr>
        <p:cNvPr id="1" name="Shape 74"/>
        <p:cNvGrpSpPr/>
        <p:nvPr/>
      </p:nvGrpSpPr>
      <p:grpSpPr>
        <a:xfrm>
          <a:off x="0" y="0"/>
          <a:ext cx="0" cy="0"/>
          <a:chOff x="0" y="0"/>
          <a:chExt cx="0" cy="0"/>
        </a:xfrm>
      </p:grpSpPr>
      <p:pic>
        <p:nvPicPr>
          <p:cNvPr id="75" name="Google Shape;75;p8"/>
          <p:cNvPicPr preferRelativeResize="0"/>
          <p:nvPr/>
        </p:nvPicPr>
        <p:blipFill rotWithShape="1">
          <a:blip r:embed="rId2">
            <a:alphaModFix/>
          </a:blip>
          <a:srcRect/>
          <a:stretch/>
        </p:blipFill>
        <p:spPr>
          <a:xfrm flipH="1">
            <a:off x="0" y="0"/>
            <a:ext cx="9144000" cy="5143501"/>
          </a:xfrm>
          <a:prstGeom prst="rect">
            <a:avLst/>
          </a:prstGeom>
          <a:noFill/>
          <a:ln>
            <a:noFill/>
          </a:ln>
        </p:spPr>
      </p:pic>
      <p:grpSp>
        <p:nvGrpSpPr>
          <p:cNvPr id="76" name="Google Shape;76;p8"/>
          <p:cNvGrpSpPr/>
          <p:nvPr/>
        </p:nvGrpSpPr>
        <p:grpSpPr>
          <a:xfrm>
            <a:off x="-1" y="0"/>
            <a:ext cx="9144000" cy="5143501"/>
            <a:chOff x="0" y="0"/>
            <a:chExt cx="12192000" cy="6858001"/>
          </a:xfrm>
        </p:grpSpPr>
        <p:sp>
          <p:nvSpPr>
            <p:cNvPr id="77" name="Google Shape;77;p8"/>
            <p:cNvSpPr/>
            <p:nvPr/>
          </p:nvSpPr>
          <p:spPr>
            <a:xfrm>
              <a:off x="0" y="0"/>
              <a:ext cx="12192000" cy="6858000"/>
            </a:xfrm>
            <a:custGeom>
              <a:avLst/>
              <a:gdLst/>
              <a:ahLst/>
              <a:cxnLst/>
              <a:rect l="l" t="t" r="r" b="b"/>
              <a:pathLst>
                <a:path w="12192000" h="6858000" extrusionOk="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a:gsLst>
                <a:gs pos="0">
                  <a:srgbClr val="FFFFFF">
                    <a:alpha val="56862"/>
                  </a:srgbClr>
                </a:gs>
                <a:gs pos="64000">
                  <a:srgbClr val="FFFFFF">
                    <a:alpha val="94901"/>
                  </a:srgbClr>
                </a:gs>
                <a:gs pos="100000">
                  <a:srgbClr val="FFFFFF">
                    <a:alpha val="94901"/>
                  </a:srgbClr>
                </a:gs>
              </a:gsLst>
              <a:lin ang="12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8" name="Google Shape;78;p8"/>
            <p:cNvSpPr/>
            <p:nvPr/>
          </p:nvSpPr>
          <p:spPr>
            <a:xfrm>
              <a:off x="8117865" y="4567981"/>
              <a:ext cx="1130075" cy="2290018"/>
            </a:xfrm>
            <a:custGeom>
              <a:avLst/>
              <a:gdLst/>
              <a:ahLst/>
              <a:cxnLst/>
              <a:rect l="l" t="t" r="r" b="b"/>
              <a:pathLst>
                <a:path w="1130075" h="2290018" extrusionOk="0">
                  <a:moveTo>
                    <a:pt x="0" y="0"/>
                  </a:moveTo>
                  <a:lnTo>
                    <a:pt x="1130075" y="0"/>
                  </a:lnTo>
                  <a:lnTo>
                    <a:pt x="1130075" y="2290018"/>
                  </a:lnTo>
                  <a:lnTo>
                    <a:pt x="0" y="2290018"/>
                  </a:lnTo>
                  <a:close/>
                </a:path>
              </a:pathLst>
            </a:custGeom>
            <a:solidFill>
              <a:srgbClr val="2A2B2C">
                <a:alpha val="60784"/>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 name="Google Shape;79;p8"/>
            <p:cNvSpPr/>
            <p:nvPr/>
          </p:nvSpPr>
          <p:spPr>
            <a:xfrm>
              <a:off x="9349503" y="4567982"/>
              <a:ext cx="2842496" cy="2290019"/>
            </a:xfrm>
            <a:custGeom>
              <a:avLst/>
              <a:gdLst/>
              <a:ahLst/>
              <a:cxnLst/>
              <a:rect l="l" t="t" r="r" b="b"/>
              <a:pathLst>
                <a:path w="2842496" h="2290019" extrusionOk="0">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rgbClr val="2A2B2C">
                <a:alpha val="60784"/>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 name="Google Shape;80;p8"/>
            <p:cNvSpPr/>
            <p:nvPr/>
          </p:nvSpPr>
          <p:spPr>
            <a:xfrm>
              <a:off x="3436386" y="4567982"/>
              <a:ext cx="4579916" cy="2290019"/>
            </a:xfrm>
            <a:custGeom>
              <a:avLst/>
              <a:gdLst/>
              <a:ahLst/>
              <a:cxnLst/>
              <a:rect l="l" t="t" r="r" b="b"/>
              <a:pathLst>
                <a:path w="4579916" h="2290019" extrusionOk="0">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rgbClr val="2A2B2C">
                <a:alpha val="60784"/>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pic>
        <p:nvPicPr>
          <p:cNvPr id="81" name="Google Shape;81;p8"/>
          <p:cNvPicPr preferRelativeResize="0"/>
          <p:nvPr/>
        </p:nvPicPr>
        <p:blipFill rotWithShape="1">
          <a:blip r:embed="rId3">
            <a:alphaModFix/>
          </a:blip>
          <a:srcRect/>
          <a:stretch/>
        </p:blipFill>
        <p:spPr>
          <a:xfrm>
            <a:off x="514349" y="4589144"/>
            <a:ext cx="737754" cy="430335"/>
          </a:xfrm>
          <a:prstGeom prst="rect">
            <a:avLst/>
          </a:prstGeom>
          <a:noFill/>
          <a:ln>
            <a:noFill/>
          </a:ln>
        </p:spPr>
      </p:pic>
      <p:sp>
        <p:nvSpPr>
          <p:cNvPr id="82" name="Google Shape;82;p8"/>
          <p:cNvSpPr txBox="1">
            <a:spLocks noGrp="1"/>
          </p:cNvSpPr>
          <p:nvPr>
            <p:ph type="ctrTitle"/>
          </p:nvPr>
        </p:nvSpPr>
        <p:spPr>
          <a:xfrm>
            <a:off x="514350" y="803454"/>
            <a:ext cx="6041100" cy="1148400"/>
          </a:xfrm>
          <a:prstGeom prst="rect">
            <a:avLst/>
          </a:prstGeom>
          <a:noFill/>
          <a:ln>
            <a:noFill/>
          </a:ln>
        </p:spPr>
        <p:txBody>
          <a:bodyPr spcFirstLastPara="1" wrap="square" lIns="0" tIns="34275" rIns="68575" bIns="34275" anchor="b" anchorCtr="0">
            <a:normAutofit/>
          </a:bodyPr>
          <a:lstStyle>
            <a:lvl1pPr lvl="0" algn="l">
              <a:lnSpc>
                <a:spcPct val="100000"/>
              </a:lnSpc>
              <a:spcBef>
                <a:spcPts val="0"/>
              </a:spcBef>
              <a:spcAft>
                <a:spcPts val="0"/>
              </a:spcAft>
              <a:buClr>
                <a:schemeClr val="dk1"/>
              </a:buClr>
              <a:buSzPts val="3000"/>
              <a:buFont typeface="Arial Black"/>
              <a:buNone/>
              <a:defRPr sz="3000"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8"/>
          <p:cNvSpPr txBox="1">
            <a:spLocks noGrp="1"/>
          </p:cNvSpPr>
          <p:nvPr>
            <p:ph type="subTitle" idx="1"/>
          </p:nvPr>
        </p:nvSpPr>
        <p:spPr>
          <a:xfrm>
            <a:off x="514349" y="2154351"/>
            <a:ext cx="6041100" cy="659700"/>
          </a:xfrm>
          <a:prstGeom prst="rect">
            <a:avLst/>
          </a:prstGeom>
          <a:noFill/>
          <a:ln>
            <a:noFill/>
          </a:ln>
        </p:spPr>
        <p:txBody>
          <a:bodyPr spcFirstLastPara="1" wrap="square" lIns="0" tIns="34275" rIns="68575" bIns="34275" anchor="t" anchorCtr="0">
            <a:normAutofit/>
          </a:bodyPr>
          <a:lstStyle>
            <a:lvl1pPr lvl="0" algn="l">
              <a:lnSpc>
                <a:spcPct val="100000"/>
              </a:lnSpc>
              <a:spcBef>
                <a:spcPts val="0"/>
              </a:spcBef>
              <a:spcAft>
                <a:spcPts val="0"/>
              </a:spcAft>
              <a:buSzPts val="1500"/>
              <a:buFont typeface="Arial"/>
              <a:buNone/>
              <a:defRPr sz="1500">
                <a:solidFill>
                  <a:schemeClr val="dk1"/>
                </a:solidFill>
              </a:defRPr>
            </a:lvl1pPr>
            <a:lvl2pPr lvl="1" algn="ctr">
              <a:lnSpc>
                <a:spcPct val="100000"/>
              </a:lnSpc>
              <a:spcBef>
                <a:spcPts val="900"/>
              </a:spcBef>
              <a:spcAft>
                <a:spcPts val="0"/>
              </a:spcAft>
              <a:buSzPts val="1500"/>
              <a:buNone/>
              <a:defRPr sz="1500"/>
            </a:lvl2pPr>
            <a:lvl3pPr lvl="2" algn="ctr">
              <a:lnSpc>
                <a:spcPct val="100000"/>
              </a:lnSpc>
              <a:spcBef>
                <a:spcPts val="900"/>
              </a:spcBef>
              <a:spcAft>
                <a:spcPts val="0"/>
              </a:spcAft>
              <a:buSzPts val="1400"/>
              <a:buNone/>
              <a:defRPr sz="1400"/>
            </a:lvl3pPr>
            <a:lvl4pPr lvl="3" algn="ctr">
              <a:lnSpc>
                <a:spcPct val="100000"/>
              </a:lnSpc>
              <a:spcBef>
                <a:spcPts val="900"/>
              </a:spcBef>
              <a:spcAft>
                <a:spcPts val="0"/>
              </a:spcAft>
              <a:buSzPts val="1200"/>
              <a:buNone/>
              <a:defRPr sz="1200"/>
            </a:lvl4pPr>
            <a:lvl5pPr lvl="4" algn="ctr">
              <a:lnSpc>
                <a:spcPct val="100000"/>
              </a:lnSpc>
              <a:spcBef>
                <a:spcPts val="900"/>
              </a:spcBef>
              <a:spcAft>
                <a:spcPts val="0"/>
              </a:spcAft>
              <a:buSzPts val="1200"/>
              <a:buNone/>
              <a:defRPr sz="1200"/>
            </a:lvl5pPr>
            <a:lvl6pPr lvl="5" algn="ctr">
              <a:lnSpc>
                <a:spcPct val="90000"/>
              </a:lnSpc>
              <a:spcBef>
                <a:spcPts val="9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3">
  <p:cSld name="Agenda 3">
    <p:spTree>
      <p:nvGrpSpPr>
        <p:cNvPr id="1" name="Shape 84"/>
        <p:cNvGrpSpPr/>
        <p:nvPr/>
      </p:nvGrpSpPr>
      <p:grpSpPr>
        <a:xfrm>
          <a:off x="0" y="0"/>
          <a:ext cx="0" cy="0"/>
          <a:chOff x="0" y="0"/>
          <a:chExt cx="0" cy="0"/>
        </a:xfrm>
      </p:grpSpPr>
      <p:pic>
        <p:nvPicPr>
          <p:cNvPr id="85" name="Google Shape;85;p9" descr="A picture containing text&#10;&#10;Description automatically generated"/>
          <p:cNvPicPr preferRelativeResize="0"/>
          <p:nvPr/>
        </p:nvPicPr>
        <p:blipFill rotWithShape="1">
          <a:blip r:embed="rId2">
            <a:alphaModFix/>
          </a:blip>
          <a:srcRect/>
          <a:stretch/>
        </p:blipFill>
        <p:spPr>
          <a:xfrm>
            <a:off x="0" y="3798094"/>
            <a:ext cx="6800852" cy="1361632"/>
          </a:xfrm>
          <a:prstGeom prst="rect">
            <a:avLst/>
          </a:prstGeom>
          <a:noFill/>
          <a:ln>
            <a:noFill/>
          </a:ln>
        </p:spPr>
      </p:pic>
      <p:sp>
        <p:nvSpPr>
          <p:cNvPr id="86" name="Google Shape;86;p9"/>
          <p:cNvSpPr txBox="1">
            <a:spLocks noGrp="1"/>
          </p:cNvSpPr>
          <p:nvPr>
            <p:ph type="body" idx="1"/>
          </p:nvPr>
        </p:nvSpPr>
        <p:spPr>
          <a:xfrm>
            <a:off x="519113" y="1010718"/>
            <a:ext cx="1889400" cy="2769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400"/>
              <a:buNone/>
              <a:defRPr sz="1400" b="1">
                <a:solidFill>
                  <a:schemeClr val="accent4"/>
                </a:solidFil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9"/>
          <p:cNvSpPr txBox="1">
            <a:spLocks noGrp="1"/>
          </p:cNvSpPr>
          <p:nvPr>
            <p:ph type="body" idx="2"/>
          </p:nvPr>
        </p:nvSpPr>
        <p:spPr>
          <a:xfrm>
            <a:off x="514351" y="1287717"/>
            <a:ext cx="1889400" cy="8352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100"/>
              <a:buNone/>
              <a:defRPr sz="1100"/>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9"/>
          <p:cNvSpPr txBox="1">
            <a:spLocks noGrp="1"/>
          </p:cNvSpPr>
          <p:nvPr>
            <p:ph type="body" idx="3"/>
          </p:nvPr>
        </p:nvSpPr>
        <p:spPr>
          <a:xfrm>
            <a:off x="3027163" y="1010718"/>
            <a:ext cx="1889400" cy="2769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400"/>
              <a:buNone/>
              <a:defRPr sz="1400" b="1">
                <a:solidFill>
                  <a:schemeClr val="accent4"/>
                </a:solidFil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9"/>
          <p:cNvSpPr txBox="1">
            <a:spLocks noGrp="1"/>
          </p:cNvSpPr>
          <p:nvPr>
            <p:ph type="body" idx="4"/>
          </p:nvPr>
        </p:nvSpPr>
        <p:spPr>
          <a:xfrm>
            <a:off x="3022402" y="1287717"/>
            <a:ext cx="1889400" cy="8352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100"/>
              <a:buNone/>
              <a:defRPr sz="1100"/>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0" name="Google Shape;90;p9"/>
          <p:cNvSpPr txBox="1">
            <a:spLocks noGrp="1"/>
          </p:cNvSpPr>
          <p:nvPr>
            <p:ph type="body" idx="5"/>
          </p:nvPr>
        </p:nvSpPr>
        <p:spPr>
          <a:xfrm>
            <a:off x="5535215" y="1010718"/>
            <a:ext cx="1889400" cy="2769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400"/>
              <a:buNone/>
              <a:defRPr sz="1400" b="1">
                <a:solidFill>
                  <a:schemeClr val="accent4"/>
                </a:solidFil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9"/>
          <p:cNvSpPr txBox="1">
            <a:spLocks noGrp="1"/>
          </p:cNvSpPr>
          <p:nvPr>
            <p:ph type="body" idx="6"/>
          </p:nvPr>
        </p:nvSpPr>
        <p:spPr>
          <a:xfrm>
            <a:off x="5530453" y="1287717"/>
            <a:ext cx="1889400" cy="8352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100"/>
              <a:buNone/>
              <a:defRPr sz="1100"/>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2" name="Google Shape;92;p9"/>
          <p:cNvSpPr txBox="1">
            <a:spLocks noGrp="1"/>
          </p:cNvSpPr>
          <p:nvPr>
            <p:ph type="body" idx="7"/>
          </p:nvPr>
        </p:nvSpPr>
        <p:spPr>
          <a:xfrm>
            <a:off x="519113" y="2505492"/>
            <a:ext cx="1889400" cy="2769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400"/>
              <a:buNone/>
              <a:defRPr sz="1400" b="1">
                <a:solidFill>
                  <a:schemeClr val="accent4"/>
                </a:solidFil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3" name="Google Shape;93;p9"/>
          <p:cNvSpPr txBox="1">
            <a:spLocks noGrp="1"/>
          </p:cNvSpPr>
          <p:nvPr>
            <p:ph type="body" idx="8"/>
          </p:nvPr>
        </p:nvSpPr>
        <p:spPr>
          <a:xfrm>
            <a:off x="514351" y="2782491"/>
            <a:ext cx="1889400" cy="8352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100"/>
              <a:buNone/>
              <a:defRPr sz="1100"/>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 name="Google Shape;94;p9"/>
          <p:cNvSpPr txBox="1">
            <a:spLocks noGrp="1"/>
          </p:cNvSpPr>
          <p:nvPr>
            <p:ph type="body" idx="9"/>
          </p:nvPr>
        </p:nvSpPr>
        <p:spPr>
          <a:xfrm>
            <a:off x="3027163" y="2505492"/>
            <a:ext cx="1889400" cy="2769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400"/>
              <a:buNone/>
              <a:defRPr sz="1400" b="1">
                <a:solidFill>
                  <a:schemeClr val="accent4"/>
                </a:solidFil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9"/>
          <p:cNvSpPr txBox="1">
            <a:spLocks noGrp="1"/>
          </p:cNvSpPr>
          <p:nvPr>
            <p:ph type="body" idx="13"/>
          </p:nvPr>
        </p:nvSpPr>
        <p:spPr>
          <a:xfrm>
            <a:off x="3022402" y="2782491"/>
            <a:ext cx="1889400" cy="8352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100"/>
              <a:buNone/>
              <a:defRPr sz="1100"/>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9"/>
          <p:cNvSpPr txBox="1">
            <a:spLocks noGrp="1"/>
          </p:cNvSpPr>
          <p:nvPr>
            <p:ph type="body" idx="14"/>
          </p:nvPr>
        </p:nvSpPr>
        <p:spPr>
          <a:xfrm>
            <a:off x="5535215" y="2505492"/>
            <a:ext cx="1889400" cy="2769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400"/>
              <a:buNone/>
              <a:defRPr sz="1400" b="1">
                <a:solidFill>
                  <a:schemeClr val="accent4"/>
                </a:solidFill>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7" name="Google Shape;97;p9"/>
          <p:cNvSpPr txBox="1">
            <a:spLocks noGrp="1"/>
          </p:cNvSpPr>
          <p:nvPr>
            <p:ph type="body" idx="15"/>
          </p:nvPr>
        </p:nvSpPr>
        <p:spPr>
          <a:xfrm>
            <a:off x="5530453" y="2782491"/>
            <a:ext cx="1889400" cy="835200"/>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0"/>
              </a:spcBef>
              <a:spcAft>
                <a:spcPts val="0"/>
              </a:spcAft>
              <a:buSzPts val="1100"/>
              <a:buNone/>
              <a:defRPr sz="1100"/>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8" name="Google Shape;98;p9"/>
          <p:cNvPicPr preferRelativeResize="0"/>
          <p:nvPr/>
        </p:nvPicPr>
        <p:blipFill rotWithShape="1">
          <a:blip r:embed="rId3">
            <a:alphaModFix/>
          </a:blip>
          <a:srcRect/>
          <a:stretch/>
        </p:blipFill>
        <p:spPr>
          <a:xfrm>
            <a:off x="7891895" y="4589144"/>
            <a:ext cx="737754" cy="430335"/>
          </a:xfrm>
          <a:prstGeom prst="rect">
            <a:avLst/>
          </a:prstGeom>
          <a:noFill/>
          <a:ln>
            <a:noFill/>
          </a:ln>
        </p:spPr>
      </p:pic>
      <p:grpSp>
        <p:nvGrpSpPr>
          <p:cNvPr id="99" name="Google Shape;99;p9"/>
          <p:cNvGrpSpPr/>
          <p:nvPr/>
        </p:nvGrpSpPr>
        <p:grpSpPr>
          <a:xfrm>
            <a:off x="8427246" y="0"/>
            <a:ext cx="210740" cy="961904"/>
            <a:chOff x="11222692" y="155575"/>
            <a:chExt cx="280986" cy="1282539"/>
          </a:xfrm>
        </p:grpSpPr>
        <p:pic>
          <p:nvPicPr>
            <p:cNvPr id="100" name="Google Shape;100;p9"/>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101" name="Google Shape;101;p9"/>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2"/>
        <p:cNvGrpSpPr/>
        <p:nvPr/>
      </p:nvGrpSpPr>
      <p:grpSpPr>
        <a:xfrm>
          <a:off x="0" y="0"/>
          <a:ext cx="0" cy="0"/>
          <a:chOff x="0" y="0"/>
          <a:chExt cx="0" cy="0"/>
        </a:xfrm>
      </p:grpSpPr>
      <p:sp>
        <p:nvSpPr>
          <p:cNvPr id="103" name="Google Shape;103;p10"/>
          <p:cNvSpPr txBox="1">
            <a:spLocks noGrp="1"/>
          </p:cNvSpPr>
          <p:nvPr>
            <p:ph type="body" idx="1"/>
          </p:nvPr>
        </p:nvSpPr>
        <p:spPr>
          <a:xfrm>
            <a:off x="514350" y="1285875"/>
            <a:ext cx="8115300" cy="3171900"/>
          </a:xfrm>
          <a:prstGeom prst="rect">
            <a:avLst/>
          </a:prstGeom>
          <a:noFill/>
          <a:ln>
            <a:noFill/>
          </a:ln>
        </p:spPr>
        <p:txBody>
          <a:bodyPr spcFirstLastPara="1" wrap="square" lIns="0" tIns="34275" rIns="68575" bIns="3427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900"/>
              </a:spcBef>
              <a:spcAft>
                <a:spcPts val="0"/>
              </a:spcAft>
              <a:buSzPts val="1400"/>
              <a:buChar char="•"/>
              <a:defRPr/>
            </a:lvl2pPr>
            <a:lvl3pPr marL="1371600" lvl="2" indent="-317500" algn="l">
              <a:lnSpc>
                <a:spcPct val="100000"/>
              </a:lnSpc>
              <a:spcBef>
                <a:spcPts val="900"/>
              </a:spcBef>
              <a:spcAft>
                <a:spcPts val="0"/>
              </a:spcAft>
              <a:buSzPts val="1400"/>
              <a:buChar char="‒"/>
              <a:defRPr/>
            </a:lvl3pPr>
            <a:lvl4pPr marL="1828800" lvl="3" indent="-317500" algn="l">
              <a:lnSpc>
                <a:spcPct val="100000"/>
              </a:lnSpc>
              <a:spcBef>
                <a:spcPts val="900"/>
              </a:spcBef>
              <a:spcAft>
                <a:spcPts val="0"/>
              </a:spcAft>
              <a:buSzPts val="1400"/>
              <a:buChar char="‒"/>
              <a:defRPr/>
            </a:lvl4pPr>
            <a:lvl5pPr marL="2286000" lvl="4" indent="-317500" algn="l">
              <a:lnSpc>
                <a:spcPct val="100000"/>
              </a:lnSpc>
              <a:spcBef>
                <a:spcPts val="900"/>
              </a:spcBef>
              <a:spcAft>
                <a:spcPts val="0"/>
              </a:spcAft>
              <a:buSzPts val="1400"/>
              <a:buChar char="‒"/>
              <a:defRPr/>
            </a:lvl5pPr>
            <a:lvl6pPr marL="2743200" lvl="5" indent="-317500" algn="l">
              <a:lnSpc>
                <a:spcPct val="90000"/>
              </a:lnSpc>
              <a:spcBef>
                <a:spcPts val="9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04" name="Google Shape;104;p10"/>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105" name="Google Shape;105;p10"/>
          <p:cNvGrpSpPr/>
          <p:nvPr/>
        </p:nvGrpSpPr>
        <p:grpSpPr>
          <a:xfrm>
            <a:off x="8427246" y="0"/>
            <a:ext cx="210740" cy="961904"/>
            <a:chOff x="11222692" y="155575"/>
            <a:chExt cx="280986" cy="1282539"/>
          </a:xfrm>
        </p:grpSpPr>
        <p:pic>
          <p:nvPicPr>
            <p:cNvPr id="106" name="Google Shape;106;p10"/>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107" name="Google Shape;107;p10"/>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08" name="Google Shape;108;p10"/>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9" name="Google Shape;109;p10"/>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10" name="Google Shape;110;p10"/>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marR="0" lvl="0" algn="l" rtl="0">
              <a:lnSpc>
                <a:spcPct val="100000"/>
              </a:lnSpc>
              <a:spcBef>
                <a:spcPts val="0"/>
              </a:spcBef>
              <a:spcAft>
                <a:spcPts val="0"/>
              </a:spcAft>
              <a:buClr>
                <a:schemeClr val="dk1"/>
              </a:buClr>
              <a:buSzPts val="2100"/>
              <a:buFont typeface="Arial Black"/>
              <a:buNone/>
              <a:defRPr sz="2100" b="1" i="0" u="none" strike="noStrike" cap="none">
                <a:solidFill>
                  <a:schemeClr val="dk1"/>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514350" y="1285875"/>
            <a:ext cx="8115300" cy="3171000"/>
          </a:xfrm>
          <a:prstGeom prst="rect">
            <a:avLst/>
          </a:prstGeom>
          <a:noFill/>
          <a:ln>
            <a:noFill/>
          </a:ln>
        </p:spPr>
        <p:txBody>
          <a:bodyPr spcFirstLastPara="1" wrap="square" lIns="0" tIns="34275" rIns="68575" bIns="34275" anchor="t" anchorCtr="0">
            <a:normAutofit/>
          </a:bodyPr>
          <a:lstStyle>
            <a:lvl1pPr marL="457200" marR="0" lvl="0" indent="-317500" algn="l" rtl="0">
              <a:lnSpc>
                <a:spcPct val="100000"/>
              </a:lnSpc>
              <a:spcBef>
                <a:spcPts val="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800" algn="l" rtl="0">
              <a:lnSpc>
                <a:spcPct val="100000"/>
              </a:lnSpc>
              <a:spcBef>
                <a:spcPts val="9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298450" algn="l" rtl="0">
              <a:lnSpc>
                <a:spcPct val="100000"/>
              </a:lnSpc>
              <a:spcBef>
                <a:spcPts val="900"/>
              </a:spcBef>
              <a:spcAft>
                <a:spcPts val="0"/>
              </a:spcAft>
              <a:buClr>
                <a:schemeClr val="accent1"/>
              </a:buClr>
              <a:buSzPts val="1100"/>
              <a:buFont typeface="Calibri"/>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900"/>
              </a:spcBef>
              <a:spcAft>
                <a:spcPts val="0"/>
              </a:spcAft>
              <a:buClr>
                <a:schemeClr val="accent1"/>
              </a:buClr>
              <a:buSzPts val="1100"/>
              <a:buFont typeface="Calibri"/>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900"/>
              </a:spcBef>
              <a:spcAft>
                <a:spcPts val="0"/>
              </a:spcAft>
              <a:buClr>
                <a:schemeClr val="accent1"/>
              </a:buClr>
              <a:buSzPts val="1100"/>
              <a:buFont typeface="Calibri"/>
              <a:buChar char="‒"/>
              <a:defRPr sz="1100" b="0" i="0" u="none" strike="noStrike" cap="none">
                <a:solidFill>
                  <a:schemeClr val="dk1"/>
                </a:solidFill>
                <a:latin typeface="Arial"/>
                <a:ea typeface="Arial"/>
                <a:cs typeface="Arial"/>
                <a:sym typeface="Arial"/>
              </a:defRPr>
            </a:lvl5pPr>
            <a:lvl6pPr marL="2743200" marR="0" lvl="5" indent="-317500" algn="l" rtl="0">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dk2"/>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marR="0" lvl="0" indent="0" algn="l" rtl="0">
              <a:spcBef>
                <a:spcPts val="0"/>
              </a:spcBef>
              <a:buNone/>
              <a:defRPr sz="800" b="0" i="0" u="none" strike="noStrike" cap="none">
                <a:solidFill>
                  <a:schemeClr val="dk2"/>
                </a:solidFill>
                <a:latin typeface="Arial"/>
                <a:ea typeface="Arial"/>
                <a:cs typeface="Arial"/>
                <a:sym typeface="Arial"/>
              </a:defRPr>
            </a:lvl1pPr>
            <a:lvl2pPr marL="0" marR="0" lvl="1" indent="0" algn="l" rtl="0">
              <a:spcBef>
                <a:spcPts val="0"/>
              </a:spcBef>
              <a:buNone/>
              <a:defRPr sz="800" b="0" i="0" u="none" strike="noStrike" cap="none">
                <a:solidFill>
                  <a:schemeClr val="dk2"/>
                </a:solidFill>
                <a:latin typeface="Arial"/>
                <a:ea typeface="Arial"/>
                <a:cs typeface="Arial"/>
                <a:sym typeface="Arial"/>
              </a:defRPr>
            </a:lvl2pPr>
            <a:lvl3pPr marL="0" marR="0" lvl="2" indent="0" algn="l" rtl="0">
              <a:spcBef>
                <a:spcPts val="0"/>
              </a:spcBef>
              <a:buNone/>
              <a:defRPr sz="800" b="0" i="0" u="none" strike="noStrike" cap="none">
                <a:solidFill>
                  <a:schemeClr val="dk2"/>
                </a:solidFill>
                <a:latin typeface="Arial"/>
                <a:ea typeface="Arial"/>
                <a:cs typeface="Arial"/>
                <a:sym typeface="Arial"/>
              </a:defRPr>
            </a:lvl3pPr>
            <a:lvl4pPr marL="0" marR="0" lvl="3" indent="0" algn="l" rtl="0">
              <a:spcBef>
                <a:spcPts val="0"/>
              </a:spcBef>
              <a:buNone/>
              <a:defRPr sz="800" b="0" i="0" u="none" strike="noStrike" cap="none">
                <a:solidFill>
                  <a:schemeClr val="dk2"/>
                </a:solidFill>
                <a:latin typeface="Arial"/>
                <a:ea typeface="Arial"/>
                <a:cs typeface="Arial"/>
                <a:sym typeface="Arial"/>
              </a:defRPr>
            </a:lvl4pPr>
            <a:lvl5pPr marL="0" marR="0" lvl="4" indent="0" algn="l" rtl="0">
              <a:spcBef>
                <a:spcPts val="0"/>
              </a:spcBef>
              <a:buNone/>
              <a:defRPr sz="800" b="0" i="0" u="none" strike="noStrike" cap="none">
                <a:solidFill>
                  <a:schemeClr val="dk2"/>
                </a:solidFill>
                <a:latin typeface="Arial"/>
                <a:ea typeface="Arial"/>
                <a:cs typeface="Arial"/>
                <a:sym typeface="Arial"/>
              </a:defRPr>
            </a:lvl5pPr>
            <a:lvl6pPr marL="0" marR="0" lvl="5" indent="0" algn="l" rtl="0">
              <a:spcBef>
                <a:spcPts val="0"/>
              </a:spcBef>
              <a:buNone/>
              <a:defRPr sz="800" b="0" i="0" u="none" strike="noStrike" cap="none">
                <a:solidFill>
                  <a:schemeClr val="dk2"/>
                </a:solidFill>
                <a:latin typeface="Arial"/>
                <a:ea typeface="Arial"/>
                <a:cs typeface="Arial"/>
                <a:sym typeface="Arial"/>
              </a:defRPr>
            </a:lvl6pPr>
            <a:lvl7pPr marL="0" marR="0" lvl="6" indent="0" algn="l" rtl="0">
              <a:spcBef>
                <a:spcPts val="0"/>
              </a:spcBef>
              <a:buNone/>
              <a:defRPr sz="800" b="0" i="0" u="none" strike="noStrike" cap="none">
                <a:solidFill>
                  <a:schemeClr val="dk2"/>
                </a:solidFill>
                <a:latin typeface="Arial"/>
                <a:ea typeface="Arial"/>
                <a:cs typeface="Arial"/>
                <a:sym typeface="Arial"/>
              </a:defRPr>
            </a:lvl7pPr>
            <a:lvl8pPr marL="0" marR="0" lvl="7" indent="0" algn="l" rtl="0">
              <a:spcBef>
                <a:spcPts val="0"/>
              </a:spcBef>
              <a:buNone/>
              <a:defRPr sz="800" b="0" i="0" u="none" strike="noStrike" cap="none">
                <a:solidFill>
                  <a:schemeClr val="dk2"/>
                </a:solidFill>
                <a:latin typeface="Arial"/>
                <a:ea typeface="Arial"/>
                <a:cs typeface="Arial"/>
                <a:sym typeface="Arial"/>
              </a:defRPr>
            </a:lvl8pPr>
            <a:lvl9pPr marL="0" marR="0" lvl="8" indent="0" algn="l" rtl="0">
              <a:spcBef>
                <a:spcPts val="0"/>
              </a:spcBef>
              <a:buNone/>
              <a:defRPr sz="8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15:clr>
            <a:srgbClr val="F26B43"/>
          </p15:clr>
        </p15:guide>
        <p15:guide id="2" pos="5760">
          <p15:clr>
            <a:srgbClr val="F26B43"/>
          </p15:clr>
        </p15:guide>
        <p15:guide id="3" pos="324">
          <p15:clr>
            <a:srgbClr val="F26B43"/>
          </p15:clr>
        </p15:guide>
        <p15:guide id="4" pos="647">
          <p15:clr>
            <a:srgbClr val="F26B43"/>
          </p15:clr>
        </p15:guide>
        <p15:guide id="5" pos="758">
          <p15:clr>
            <a:srgbClr val="F26B43"/>
          </p15:clr>
        </p15:guide>
        <p15:guide id="6" pos="1082">
          <p15:clr>
            <a:srgbClr val="F26B43"/>
          </p15:clr>
        </p15:guide>
        <p15:guide id="7" pos="1194">
          <p15:clr>
            <a:srgbClr val="F26B43"/>
          </p15:clr>
        </p15:guide>
        <p15:guide id="8" pos="1517">
          <p15:clr>
            <a:srgbClr val="F26B43"/>
          </p15:clr>
        </p15:guide>
        <p15:guide id="9" pos="1630">
          <p15:clr>
            <a:srgbClr val="F26B43"/>
          </p15:clr>
        </p15:guide>
        <p15:guide id="10" pos="1953">
          <p15:clr>
            <a:srgbClr val="F26B43"/>
          </p15:clr>
        </p15:guide>
        <p15:guide id="11" pos="2065">
          <p15:clr>
            <a:srgbClr val="F26B43"/>
          </p15:clr>
        </p15:guide>
        <p15:guide id="12" pos="2388">
          <p15:clr>
            <a:srgbClr val="F26B43"/>
          </p15:clr>
        </p15:guide>
        <p15:guide id="13" pos="2523">
          <p15:clr>
            <a:srgbClr val="F26B43"/>
          </p15:clr>
        </p15:guide>
        <p15:guide id="14" pos="2824">
          <p15:clr>
            <a:srgbClr val="F26B43"/>
          </p15:clr>
        </p15:guide>
        <p15:guide id="15" pos="2935">
          <p15:clr>
            <a:srgbClr val="F26B43"/>
          </p15:clr>
        </p15:guide>
        <p15:guide id="16" pos="3259">
          <p15:clr>
            <a:srgbClr val="F26B43"/>
          </p15:clr>
        </p15:guide>
        <p15:guide id="17" pos="3371">
          <p15:clr>
            <a:srgbClr val="F26B43"/>
          </p15:clr>
        </p15:guide>
        <p15:guide id="18" pos="3695">
          <p15:clr>
            <a:srgbClr val="F26B43"/>
          </p15:clr>
        </p15:guide>
        <p15:guide id="19" pos="3806">
          <p15:clr>
            <a:srgbClr val="F26B43"/>
          </p15:clr>
        </p15:guide>
        <p15:guide id="20" pos="4129">
          <p15:clr>
            <a:srgbClr val="F26B43"/>
          </p15:clr>
        </p15:guide>
        <p15:guide id="21" pos="4242">
          <p15:clr>
            <a:srgbClr val="F26B43"/>
          </p15:clr>
        </p15:guide>
        <p15:guide id="22" pos="4565">
          <p15:clr>
            <a:srgbClr val="F26B43"/>
          </p15:clr>
        </p15:guide>
        <p15:guide id="23" pos="4677">
          <p15:clr>
            <a:srgbClr val="F26B43"/>
          </p15:clr>
        </p15:guide>
        <p15:guide id="24" pos="5000">
          <p15:clr>
            <a:srgbClr val="F26B43"/>
          </p15:clr>
        </p15:guide>
        <p15:guide id="25" pos="5113">
          <p15:clr>
            <a:srgbClr val="F26B43"/>
          </p15:clr>
        </p15:guide>
        <p15:guide id="26" pos="5436">
          <p15:clr>
            <a:srgbClr val="F26B43"/>
          </p15:clr>
        </p15:guide>
        <p15:guide id="27" orient="horz">
          <p15:clr>
            <a:srgbClr val="F26B43"/>
          </p15:clr>
        </p15:guide>
        <p15:guide id="28" orient="horz" pos="3240">
          <p15:clr>
            <a:srgbClr val="F26B43"/>
          </p15:clr>
        </p15:guide>
        <p15:guide id="29" orient="horz" pos="810">
          <p15:clr>
            <a:srgbClr val="F26B43"/>
          </p15:clr>
        </p15:guide>
        <p15:guide id="30" orient="horz" pos="1212">
          <p15:clr>
            <a:srgbClr val="F26B43"/>
          </p15:clr>
        </p15:guide>
        <p15:guide id="31" orient="horz" pos="1337">
          <p15:clr>
            <a:srgbClr val="F26B43"/>
          </p15:clr>
        </p15:guide>
        <p15:guide id="32" orient="horz" pos="1753">
          <p15:clr>
            <a:srgbClr val="F26B43"/>
          </p15:clr>
        </p15:guide>
        <p15:guide id="33" orient="horz" pos="1865">
          <p15:clr>
            <a:srgbClr val="F26B43"/>
          </p15:clr>
        </p15:guide>
        <p15:guide id="34" orient="horz" pos="2280">
          <p15:clr>
            <a:srgbClr val="F26B43"/>
          </p15:clr>
        </p15:guide>
        <p15:guide id="35" orient="horz" pos="2393">
          <p15:clr>
            <a:srgbClr val="F26B43"/>
          </p15:clr>
        </p15:guide>
        <p15:guide id="36" orient="horz" pos="28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6"/>
          <p:cNvSpPr txBox="1">
            <a:spLocks noGrp="1"/>
          </p:cNvSpPr>
          <p:nvPr>
            <p:ph type="ctrTitle"/>
          </p:nvPr>
        </p:nvSpPr>
        <p:spPr>
          <a:xfrm>
            <a:off x="514350" y="803454"/>
            <a:ext cx="6041100" cy="1148400"/>
          </a:xfrm>
          <a:prstGeom prst="rect">
            <a:avLst/>
          </a:prstGeom>
        </p:spPr>
        <p:txBody>
          <a:bodyPr spcFirstLastPara="1" wrap="square" lIns="0" tIns="34275" rIns="68575" bIns="34275" anchor="b" anchorCtr="0">
            <a:normAutofit fontScale="90000"/>
          </a:bodyPr>
          <a:lstStyle/>
          <a:p>
            <a:pPr marL="0" lvl="0" indent="0" algn="l" rtl="0">
              <a:spcBef>
                <a:spcPts val="0"/>
              </a:spcBef>
              <a:spcAft>
                <a:spcPts val="0"/>
              </a:spcAft>
              <a:buNone/>
            </a:pPr>
            <a:r>
              <a:rPr lang="en"/>
              <a:t>Optimization in Application: Green Epichlorohydrin Plant Production</a:t>
            </a:r>
            <a:endParaRPr/>
          </a:p>
        </p:txBody>
      </p:sp>
      <p:sp>
        <p:nvSpPr>
          <p:cNvPr id="407" name="Google Shape;407;p36"/>
          <p:cNvSpPr txBox="1">
            <a:spLocks noGrp="1"/>
          </p:cNvSpPr>
          <p:nvPr>
            <p:ph type="subTitle" idx="1"/>
          </p:nvPr>
        </p:nvSpPr>
        <p:spPr>
          <a:xfrm>
            <a:off x="514349" y="2154351"/>
            <a:ext cx="6041100" cy="659700"/>
          </a:xfrm>
          <a:prstGeom prst="rect">
            <a:avLst/>
          </a:prstGeom>
        </p:spPr>
        <p:txBody>
          <a:bodyPr spcFirstLastPara="1" wrap="square" lIns="0" tIns="34275" rIns="68575" bIns="34275" anchor="t" anchorCtr="0">
            <a:normAutofit lnSpcReduction="10000"/>
          </a:bodyPr>
          <a:lstStyle/>
          <a:p>
            <a:pPr marL="0" lvl="0" indent="0" algn="l" rtl="0">
              <a:spcBef>
                <a:spcPts val="0"/>
              </a:spcBef>
              <a:spcAft>
                <a:spcPts val="0"/>
              </a:spcAft>
              <a:buNone/>
            </a:pPr>
            <a:r>
              <a:rPr lang="en" sz="1700" i="1"/>
              <a:t>Tanner Street and Zack Horton</a:t>
            </a:r>
            <a:endParaRPr sz="1700" i="1"/>
          </a:p>
          <a:p>
            <a:pPr marL="0" lvl="0" indent="0" algn="l" rtl="0">
              <a:spcBef>
                <a:spcPts val="900"/>
              </a:spcBef>
              <a:spcAft>
                <a:spcPts val="900"/>
              </a:spcAft>
              <a:buNone/>
            </a:pPr>
            <a:r>
              <a:rPr lang="en" sz="1700" i="1"/>
              <a:t>December 5th, 2023</a:t>
            </a:r>
            <a:endParaRPr sz="1700"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5"/>
          <p:cNvSpPr txBox="1">
            <a:spLocks noGrp="1"/>
          </p:cNvSpPr>
          <p:nvPr>
            <p:ph type="body" idx="1"/>
          </p:nvPr>
        </p:nvSpPr>
        <p:spPr>
          <a:xfrm>
            <a:off x="3099813" y="1728761"/>
            <a:ext cx="4146900" cy="1686000"/>
          </a:xfrm>
          <a:prstGeom prst="rect">
            <a:avLst/>
          </a:prstGeom>
        </p:spPr>
        <p:txBody>
          <a:bodyPr spcFirstLastPara="1" wrap="square" lIns="0" tIns="34275" rIns="0" bIns="34275" anchor="ctr" anchorCtr="0">
            <a:normAutofit lnSpcReduction="20000"/>
          </a:bodyPr>
          <a:lstStyle/>
          <a:p>
            <a:pPr marL="0" lvl="0" indent="0" algn="ctr" rtl="0">
              <a:lnSpc>
                <a:spcPct val="80000"/>
              </a:lnSpc>
              <a:spcBef>
                <a:spcPts val="0"/>
              </a:spcBef>
              <a:spcAft>
                <a:spcPts val="0"/>
              </a:spcAft>
              <a:buNone/>
            </a:pPr>
            <a:r>
              <a:rPr lang="en" sz="4800"/>
              <a:t>Thank you!</a:t>
            </a:r>
            <a:endParaRPr sz="4800"/>
          </a:p>
          <a:p>
            <a:pPr marL="0" lvl="0" indent="0" algn="ctr" rtl="0">
              <a:lnSpc>
                <a:spcPct val="80000"/>
              </a:lnSpc>
              <a:spcBef>
                <a:spcPts val="900"/>
              </a:spcBef>
              <a:spcAft>
                <a:spcPts val="0"/>
              </a:spcAft>
              <a:buNone/>
            </a:pPr>
            <a:endParaRPr sz="4800"/>
          </a:p>
          <a:p>
            <a:pPr marL="0" lvl="0" indent="0" algn="ctr" rtl="0">
              <a:lnSpc>
                <a:spcPct val="80000"/>
              </a:lnSpc>
              <a:spcBef>
                <a:spcPts val="900"/>
              </a:spcBef>
              <a:spcAft>
                <a:spcPts val="900"/>
              </a:spcAft>
              <a:buNone/>
            </a:pPr>
            <a:r>
              <a:rPr lang="en" sz="4800"/>
              <a:t>Questions?</a:t>
            </a:r>
            <a:endParaRPr sz="4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6"/>
          <p:cNvSpPr txBox="1">
            <a:spLocks noGrp="1"/>
          </p:cNvSpPr>
          <p:nvPr>
            <p:ph type="ctrTitle"/>
          </p:nvPr>
        </p:nvSpPr>
        <p:spPr>
          <a:xfrm>
            <a:off x="514350" y="1017985"/>
            <a:ext cx="4333800" cy="1790700"/>
          </a:xfrm>
          <a:prstGeom prst="rect">
            <a:avLst/>
          </a:prstGeom>
        </p:spPr>
        <p:txBody>
          <a:bodyPr spcFirstLastPara="1" wrap="square" lIns="0" tIns="34275" rIns="68575" bIns="34275" anchor="b" anchorCtr="0">
            <a:normAutofit/>
          </a:bodyPr>
          <a:lstStyle/>
          <a:p>
            <a:pPr marL="0" lvl="0" indent="0" algn="l" rtl="0">
              <a:spcBef>
                <a:spcPts val="0"/>
              </a:spcBef>
              <a:spcAft>
                <a:spcPts val="0"/>
              </a:spcAft>
              <a:buNone/>
            </a:pPr>
            <a:r>
              <a:rPr lang="en" b="0"/>
              <a:t>Appendix Slides</a:t>
            </a:r>
            <a:endParaRPr b="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7"/>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Flow of Chemicals in Plant</a:t>
            </a:r>
            <a:endParaRPr/>
          </a:p>
        </p:txBody>
      </p:sp>
      <p:pic>
        <p:nvPicPr>
          <p:cNvPr id="501" name="Google Shape;501;p47"/>
          <p:cNvPicPr preferRelativeResize="0"/>
          <p:nvPr/>
        </p:nvPicPr>
        <p:blipFill>
          <a:blip r:embed="rId3">
            <a:alphaModFix/>
          </a:blip>
          <a:stretch>
            <a:fillRect/>
          </a:stretch>
        </p:blipFill>
        <p:spPr>
          <a:xfrm>
            <a:off x="76200" y="1377563"/>
            <a:ext cx="8991600" cy="2809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8"/>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Network Representation of Chemical Plant</a:t>
            </a:r>
            <a:endParaRPr/>
          </a:p>
        </p:txBody>
      </p:sp>
      <p:pic>
        <p:nvPicPr>
          <p:cNvPr id="507" name="Google Shape;507;p48"/>
          <p:cNvPicPr preferRelativeResize="0"/>
          <p:nvPr/>
        </p:nvPicPr>
        <p:blipFill>
          <a:blip r:embed="rId3">
            <a:alphaModFix/>
          </a:blip>
          <a:stretch>
            <a:fillRect/>
          </a:stretch>
        </p:blipFill>
        <p:spPr>
          <a:xfrm>
            <a:off x="1882263" y="977575"/>
            <a:ext cx="5379476" cy="41659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9"/>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Solution</a:t>
            </a:r>
            <a:endParaRPr/>
          </a:p>
        </p:txBody>
      </p:sp>
      <p:pic>
        <p:nvPicPr>
          <p:cNvPr id="513" name="Google Shape;513;p49"/>
          <p:cNvPicPr preferRelativeResize="0"/>
          <p:nvPr/>
        </p:nvPicPr>
        <p:blipFill>
          <a:blip r:embed="rId3">
            <a:alphaModFix/>
          </a:blip>
          <a:stretch>
            <a:fillRect/>
          </a:stretch>
        </p:blipFill>
        <p:spPr>
          <a:xfrm>
            <a:off x="1126488" y="857875"/>
            <a:ext cx="6712468" cy="376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0"/>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Solution</a:t>
            </a:r>
            <a:endParaRPr/>
          </a:p>
        </p:txBody>
      </p:sp>
      <p:pic>
        <p:nvPicPr>
          <p:cNvPr id="519" name="Google Shape;519;p50"/>
          <p:cNvPicPr preferRelativeResize="0"/>
          <p:nvPr/>
        </p:nvPicPr>
        <p:blipFill>
          <a:blip r:embed="rId3">
            <a:alphaModFix/>
          </a:blip>
          <a:stretch>
            <a:fillRect/>
          </a:stretch>
        </p:blipFill>
        <p:spPr>
          <a:xfrm>
            <a:off x="514362" y="974953"/>
            <a:ext cx="7728925" cy="31935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1"/>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Solution</a:t>
            </a:r>
            <a:endParaRPr/>
          </a:p>
        </p:txBody>
      </p:sp>
      <p:pic>
        <p:nvPicPr>
          <p:cNvPr id="525" name="Google Shape;525;p51"/>
          <p:cNvPicPr preferRelativeResize="0"/>
          <p:nvPr/>
        </p:nvPicPr>
        <p:blipFill>
          <a:blip r:embed="rId3">
            <a:alphaModFix/>
          </a:blip>
          <a:stretch>
            <a:fillRect/>
          </a:stretch>
        </p:blipFill>
        <p:spPr>
          <a:xfrm>
            <a:off x="314831" y="1066750"/>
            <a:ext cx="7476745" cy="378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2"/>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Cost Breakdown of Optimal Solution</a:t>
            </a:r>
            <a:endParaRPr/>
          </a:p>
        </p:txBody>
      </p:sp>
      <p:pic>
        <p:nvPicPr>
          <p:cNvPr id="531" name="Google Shape;531;p52"/>
          <p:cNvPicPr preferRelativeResize="0"/>
          <p:nvPr/>
        </p:nvPicPr>
        <p:blipFill>
          <a:blip r:embed="rId3">
            <a:alphaModFix/>
          </a:blip>
          <a:stretch>
            <a:fillRect/>
          </a:stretch>
        </p:blipFill>
        <p:spPr>
          <a:xfrm>
            <a:off x="1962550" y="1038837"/>
            <a:ext cx="5218900" cy="3842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3"/>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Sets and Ranges for Problem</a:t>
            </a:r>
            <a:endParaRPr/>
          </a:p>
        </p:txBody>
      </p:sp>
      <p:pic>
        <p:nvPicPr>
          <p:cNvPr id="537" name="Google Shape;537;p53"/>
          <p:cNvPicPr preferRelativeResize="0"/>
          <p:nvPr/>
        </p:nvPicPr>
        <p:blipFill>
          <a:blip r:embed="rId3">
            <a:alphaModFix/>
          </a:blip>
          <a:stretch>
            <a:fillRect/>
          </a:stretch>
        </p:blipFill>
        <p:spPr>
          <a:xfrm>
            <a:off x="2015800" y="1025624"/>
            <a:ext cx="5112388" cy="4063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4"/>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Variables in Model</a:t>
            </a:r>
            <a:endParaRPr/>
          </a:p>
        </p:txBody>
      </p:sp>
      <p:pic>
        <p:nvPicPr>
          <p:cNvPr id="543" name="Google Shape;543;p54"/>
          <p:cNvPicPr preferRelativeResize="0"/>
          <p:nvPr/>
        </p:nvPicPr>
        <p:blipFill rotWithShape="1">
          <a:blip r:embed="rId3">
            <a:alphaModFix/>
          </a:blip>
          <a:srcRect l="12823" t="4269"/>
          <a:stretch/>
        </p:blipFill>
        <p:spPr>
          <a:xfrm>
            <a:off x="1258800" y="1006300"/>
            <a:ext cx="6626399" cy="3696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ctrTitle" idx="4294967295"/>
          </p:nvPr>
        </p:nvSpPr>
        <p:spPr>
          <a:xfrm>
            <a:off x="514350" y="1200150"/>
            <a:ext cx="5648700" cy="2655300"/>
          </a:xfrm>
          <a:prstGeom prst="rect">
            <a:avLst/>
          </a:prstGeom>
        </p:spPr>
        <p:txBody>
          <a:bodyPr spcFirstLastPara="1" wrap="square" lIns="0" tIns="34275" rIns="68575" bIns="34275" anchor="ctr" anchorCtr="0">
            <a:spAutoFit/>
          </a:bodyPr>
          <a:lstStyle/>
          <a:p>
            <a:pPr marL="457200" lvl="0" indent="-419100" algn="l" rtl="0">
              <a:lnSpc>
                <a:spcPct val="115000"/>
              </a:lnSpc>
              <a:spcBef>
                <a:spcPts val="0"/>
              </a:spcBef>
              <a:spcAft>
                <a:spcPts val="0"/>
              </a:spcAft>
              <a:buClr>
                <a:schemeClr val="lt1"/>
              </a:buClr>
              <a:buSzPts val="3000"/>
              <a:buAutoNum type="arabicPeriod"/>
            </a:pPr>
            <a:r>
              <a:rPr lang="en" sz="3000" b="0">
                <a:solidFill>
                  <a:schemeClr val="lt1"/>
                </a:solidFill>
              </a:rPr>
              <a:t>Problem &amp; Motivation</a:t>
            </a:r>
            <a:endParaRPr sz="3000" b="0">
              <a:solidFill>
                <a:schemeClr val="lt1"/>
              </a:solidFill>
            </a:endParaRPr>
          </a:p>
          <a:p>
            <a:pPr marL="457200" lvl="0" indent="-419100" algn="l" rtl="0">
              <a:lnSpc>
                <a:spcPct val="115000"/>
              </a:lnSpc>
              <a:spcBef>
                <a:spcPts val="0"/>
              </a:spcBef>
              <a:spcAft>
                <a:spcPts val="0"/>
              </a:spcAft>
              <a:buClr>
                <a:schemeClr val="lt1"/>
              </a:buClr>
              <a:buSzPts val="3000"/>
              <a:buAutoNum type="arabicPeriod"/>
            </a:pPr>
            <a:r>
              <a:rPr lang="en" sz="3000" b="0">
                <a:solidFill>
                  <a:schemeClr val="lt1"/>
                </a:solidFill>
              </a:rPr>
              <a:t>Data for Problem</a:t>
            </a:r>
            <a:endParaRPr sz="3000" b="0">
              <a:solidFill>
                <a:schemeClr val="lt1"/>
              </a:solidFill>
            </a:endParaRPr>
          </a:p>
          <a:p>
            <a:pPr marL="457200" lvl="0" indent="-419100" algn="l" rtl="0">
              <a:lnSpc>
                <a:spcPct val="115000"/>
              </a:lnSpc>
              <a:spcBef>
                <a:spcPts val="0"/>
              </a:spcBef>
              <a:spcAft>
                <a:spcPts val="0"/>
              </a:spcAft>
              <a:buClr>
                <a:schemeClr val="lt1"/>
              </a:buClr>
              <a:buSzPts val="3000"/>
              <a:buAutoNum type="arabicPeriod"/>
            </a:pPr>
            <a:r>
              <a:rPr lang="en" sz="3000" b="0">
                <a:solidFill>
                  <a:schemeClr val="lt1"/>
                </a:solidFill>
              </a:rPr>
              <a:t>Method to Solve</a:t>
            </a:r>
            <a:endParaRPr sz="3000" b="0">
              <a:solidFill>
                <a:schemeClr val="lt1"/>
              </a:solidFill>
            </a:endParaRPr>
          </a:p>
          <a:p>
            <a:pPr marL="457200" lvl="0" indent="-419100" algn="l" rtl="0">
              <a:lnSpc>
                <a:spcPct val="115000"/>
              </a:lnSpc>
              <a:spcBef>
                <a:spcPts val="0"/>
              </a:spcBef>
              <a:spcAft>
                <a:spcPts val="0"/>
              </a:spcAft>
              <a:buClr>
                <a:schemeClr val="lt1"/>
              </a:buClr>
              <a:buSzPts val="3000"/>
              <a:buAutoNum type="arabicPeriod"/>
            </a:pPr>
            <a:r>
              <a:rPr lang="en" sz="3000" b="0">
                <a:solidFill>
                  <a:schemeClr val="lt1"/>
                </a:solidFill>
              </a:rPr>
              <a:t>Key Findings</a:t>
            </a:r>
            <a:endParaRPr sz="3000" b="0">
              <a:solidFill>
                <a:schemeClr val="lt1"/>
              </a:solidFill>
            </a:endParaRPr>
          </a:p>
          <a:p>
            <a:pPr marL="457200" lvl="0" indent="-419100" algn="l" rtl="0">
              <a:lnSpc>
                <a:spcPct val="115000"/>
              </a:lnSpc>
              <a:spcBef>
                <a:spcPts val="0"/>
              </a:spcBef>
              <a:spcAft>
                <a:spcPts val="0"/>
              </a:spcAft>
              <a:buClr>
                <a:schemeClr val="lt1"/>
              </a:buClr>
              <a:buSzPts val="3000"/>
              <a:buAutoNum type="arabicPeriod"/>
            </a:pPr>
            <a:r>
              <a:rPr lang="en" sz="3000" b="0">
                <a:solidFill>
                  <a:schemeClr val="lt1"/>
                </a:solidFill>
              </a:rPr>
              <a:t>Conclusion</a:t>
            </a:r>
            <a:endParaRPr sz="3000" b="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5"/>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Conservation of Flow &amp; Mass</a:t>
            </a:r>
            <a:endParaRPr/>
          </a:p>
        </p:txBody>
      </p:sp>
      <p:pic>
        <p:nvPicPr>
          <p:cNvPr id="549" name="Google Shape;549;p55"/>
          <p:cNvPicPr preferRelativeResize="0"/>
          <p:nvPr/>
        </p:nvPicPr>
        <p:blipFill>
          <a:blip r:embed="rId3">
            <a:alphaModFix/>
          </a:blip>
          <a:stretch>
            <a:fillRect/>
          </a:stretch>
        </p:blipFill>
        <p:spPr>
          <a:xfrm>
            <a:off x="260900" y="1214200"/>
            <a:ext cx="8622200" cy="3136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6"/>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Fixed Cost for Primary (Left) Separators</a:t>
            </a:r>
            <a:endParaRPr/>
          </a:p>
        </p:txBody>
      </p:sp>
      <p:pic>
        <p:nvPicPr>
          <p:cNvPr id="555" name="Google Shape;555;p56"/>
          <p:cNvPicPr preferRelativeResize="0"/>
          <p:nvPr/>
        </p:nvPicPr>
        <p:blipFill>
          <a:blip r:embed="rId3">
            <a:alphaModFix/>
          </a:blip>
          <a:stretch>
            <a:fillRect/>
          </a:stretch>
        </p:blipFill>
        <p:spPr>
          <a:xfrm>
            <a:off x="359575" y="1230875"/>
            <a:ext cx="8424849" cy="3226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7"/>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Fixed Cost for Reactors</a:t>
            </a:r>
            <a:endParaRPr/>
          </a:p>
        </p:txBody>
      </p:sp>
      <p:pic>
        <p:nvPicPr>
          <p:cNvPr id="561" name="Google Shape;561;p57"/>
          <p:cNvPicPr preferRelativeResize="0"/>
          <p:nvPr/>
        </p:nvPicPr>
        <p:blipFill>
          <a:blip r:embed="rId3">
            <a:alphaModFix/>
          </a:blip>
          <a:stretch>
            <a:fillRect/>
          </a:stretch>
        </p:blipFill>
        <p:spPr>
          <a:xfrm>
            <a:off x="167938" y="1342713"/>
            <a:ext cx="8808125" cy="2879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8"/>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Fixed Cost for Secondary (Right) Separators</a:t>
            </a:r>
            <a:endParaRPr/>
          </a:p>
        </p:txBody>
      </p:sp>
      <p:pic>
        <p:nvPicPr>
          <p:cNvPr id="567" name="Google Shape;567;p58"/>
          <p:cNvPicPr preferRelativeResize="0"/>
          <p:nvPr/>
        </p:nvPicPr>
        <p:blipFill>
          <a:blip r:embed="rId3">
            <a:alphaModFix/>
          </a:blip>
          <a:stretch>
            <a:fillRect/>
          </a:stretch>
        </p:blipFill>
        <p:spPr>
          <a:xfrm>
            <a:off x="567250" y="1194775"/>
            <a:ext cx="8009500" cy="3335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9"/>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Customer Demand Constraints</a:t>
            </a:r>
            <a:endParaRPr/>
          </a:p>
        </p:txBody>
      </p:sp>
      <p:pic>
        <p:nvPicPr>
          <p:cNvPr id="573" name="Google Shape;573;p59"/>
          <p:cNvPicPr preferRelativeResize="0"/>
          <p:nvPr/>
        </p:nvPicPr>
        <p:blipFill>
          <a:blip r:embed="rId3">
            <a:alphaModFix/>
          </a:blip>
          <a:stretch>
            <a:fillRect/>
          </a:stretch>
        </p:blipFill>
        <p:spPr>
          <a:xfrm>
            <a:off x="767350" y="1078475"/>
            <a:ext cx="7609291" cy="2675525"/>
          </a:xfrm>
          <a:prstGeom prst="rect">
            <a:avLst/>
          </a:prstGeom>
          <a:noFill/>
          <a:ln>
            <a:noFill/>
          </a:ln>
        </p:spPr>
      </p:pic>
      <p:pic>
        <p:nvPicPr>
          <p:cNvPr id="574" name="Google Shape;574;p59"/>
          <p:cNvPicPr preferRelativeResize="0"/>
          <p:nvPr/>
        </p:nvPicPr>
        <p:blipFill>
          <a:blip r:embed="rId4">
            <a:alphaModFix/>
          </a:blip>
          <a:stretch>
            <a:fillRect/>
          </a:stretch>
        </p:blipFill>
        <p:spPr>
          <a:xfrm>
            <a:off x="729925" y="3798100"/>
            <a:ext cx="7609300" cy="6136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0"/>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Unit Cost Calculations</a:t>
            </a:r>
            <a:endParaRPr/>
          </a:p>
        </p:txBody>
      </p:sp>
      <p:pic>
        <p:nvPicPr>
          <p:cNvPr id="580" name="Google Shape;580;p60"/>
          <p:cNvPicPr preferRelativeResize="0"/>
          <p:nvPr/>
        </p:nvPicPr>
        <p:blipFill rotWithShape="1">
          <a:blip r:embed="rId3">
            <a:alphaModFix/>
          </a:blip>
          <a:srcRect t="50181"/>
          <a:stretch/>
        </p:blipFill>
        <p:spPr>
          <a:xfrm>
            <a:off x="4364850" y="1426687"/>
            <a:ext cx="4738650" cy="2711625"/>
          </a:xfrm>
          <a:prstGeom prst="rect">
            <a:avLst/>
          </a:prstGeom>
          <a:noFill/>
          <a:ln>
            <a:noFill/>
          </a:ln>
        </p:spPr>
      </p:pic>
      <p:pic>
        <p:nvPicPr>
          <p:cNvPr id="581" name="Google Shape;581;p60"/>
          <p:cNvPicPr preferRelativeResize="0"/>
          <p:nvPr/>
        </p:nvPicPr>
        <p:blipFill rotWithShape="1">
          <a:blip r:embed="rId3">
            <a:alphaModFix/>
          </a:blip>
          <a:srcRect r="23436" b="50181"/>
          <a:stretch/>
        </p:blipFill>
        <p:spPr>
          <a:xfrm>
            <a:off x="334350" y="1426675"/>
            <a:ext cx="3628041" cy="2711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1"/>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Arc Flow Capacities</a:t>
            </a:r>
            <a:endParaRPr/>
          </a:p>
        </p:txBody>
      </p:sp>
      <p:pic>
        <p:nvPicPr>
          <p:cNvPr id="587" name="Google Shape;587;p61"/>
          <p:cNvPicPr preferRelativeResize="0"/>
          <p:nvPr/>
        </p:nvPicPr>
        <p:blipFill rotWithShape="1">
          <a:blip r:embed="rId3">
            <a:alphaModFix/>
          </a:blip>
          <a:srcRect b="43223"/>
          <a:stretch/>
        </p:blipFill>
        <p:spPr>
          <a:xfrm>
            <a:off x="206250" y="2166225"/>
            <a:ext cx="4378075" cy="2607463"/>
          </a:xfrm>
          <a:prstGeom prst="rect">
            <a:avLst/>
          </a:prstGeom>
          <a:noFill/>
          <a:ln>
            <a:noFill/>
          </a:ln>
        </p:spPr>
      </p:pic>
      <p:pic>
        <p:nvPicPr>
          <p:cNvPr id="588" name="Google Shape;588;p61"/>
          <p:cNvPicPr preferRelativeResize="0"/>
          <p:nvPr/>
        </p:nvPicPr>
        <p:blipFill rotWithShape="1">
          <a:blip r:embed="rId3">
            <a:alphaModFix/>
          </a:blip>
          <a:srcRect t="56777"/>
          <a:stretch/>
        </p:blipFill>
        <p:spPr>
          <a:xfrm>
            <a:off x="4584325" y="1334625"/>
            <a:ext cx="4480007" cy="2031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2"/>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Recovery from Primary (Left) Separators</a:t>
            </a:r>
            <a:endParaRPr/>
          </a:p>
        </p:txBody>
      </p:sp>
      <p:pic>
        <p:nvPicPr>
          <p:cNvPr id="594" name="Google Shape;594;p62"/>
          <p:cNvPicPr preferRelativeResize="0"/>
          <p:nvPr/>
        </p:nvPicPr>
        <p:blipFill>
          <a:blip r:embed="rId3">
            <a:alphaModFix/>
          </a:blip>
          <a:stretch>
            <a:fillRect/>
          </a:stretch>
        </p:blipFill>
        <p:spPr>
          <a:xfrm>
            <a:off x="315988" y="1739025"/>
            <a:ext cx="8512025" cy="2441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3"/>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Chemical Conversion Calculations for Reactors</a:t>
            </a:r>
            <a:endParaRPr/>
          </a:p>
        </p:txBody>
      </p:sp>
      <p:pic>
        <p:nvPicPr>
          <p:cNvPr id="600" name="Google Shape;600;p63"/>
          <p:cNvPicPr preferRelativeResize="0"/>
          <p:nvPr/>
        </p:nvPicPr>
        <p:blipFill>
          <a:blip r:embed="rId3">
            <a:alphaModFix/>
          </a:blip>
          <a:stretch>
            <a:fillRect/>
          </a:stretch>
        </p:blipFill>
        <p:spPr>
          <a:xfrm>
            <a:off x="1266225" y="1125925"/>
            <a:ext cx="6533976" cy="3801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64"/>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Recovery from Secondary (Right) Separators</a:t>
            </a:r>
            <a:endParaRPr/>
          </a:p>
        </p:txBody>
      </p:sp>
      <p:pic>
        <p:nvPicPr>
          <p:cNvPr id="606" name="Google Shape;606;p64"/>
          <p:cNvPicPr preferRelativeResize="0"/>
          <p:nvPr/>
        </p:nvPicPr>
        <p:blipFill>
          <a:blip r:embed="rId3">
            <a:alphaModFix/>
          </a:blip>
          <a:stretch>
            <a:fillRect/>
          </a:stretch>
        </p:blipFill>
        <p:spPr>
          <a:xfrm>
            <a:off x="679250" y="1285875"/>
            <a:ext cx="7785500" cy="32314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8"/>
          <p:cNvSpPr txBox="1">
            <a:spLocks noGrp="1"/>
          </p:cNvSpPr>
          <p:nvPr>
            <p:ph type="title"/>
          </p:nvPr>
        </p:nvSpPr>
        <p:spPr>
          <a:xfrm>
            <a:off x="526852" y="685799"/>
            <a:ext cx="2194500" cy="1552500"/>
          </a:xfrm>
          <a:prstGeom prst="rect">
            <a:avLst/>
          </a:prstGeom>
        </p:spPr>
        <p:txBody>
          <a:bodyPr spcFirstLastPara="1" wrap="square" lIns="0" tIns="34275" rIns="68575" bIns="34275" anchor="ctr" anchorCtr="0">
            <a:normAutofit/>
          </a:bodyPr>
          <a:lstStyle/>
          <a:p>
            <a:pPr marL="0" lvl="0" indent="0" algn="ctr" rtl="0">
              <a:spcBef>
                <a:spcPts val="0"/>
              </a:spcBef>
              <a:spcAft>
                <a:spcPts val="0"/>
              </a:spcAft>
              <a:buNone/>
            </a:pPr>
            <a:r>
              <a:rPr lang="en" sz="2800"/>
              <a:t>Problem</a:t>
            </a:r>
            <a:endParaRPr sz="2800"/>
          </a:p>
          <a:p>
            <a:pPr marL="0" lvl="0" indent="0" algn="ctr" rtl="0">
              <a:spcBef>
                <a:spcPts val="0"/>
              </a:spcBef>
              <a:spcAft>
                <a:spcPts val="0"/>
              </a:spcAft>
              <a:buNone/>
            </a:pPr>
            <a:r>
              <a:rPr lang="en" sz="2800" b="0"/>
              <a:t>&amp;</a:t>
            </a:r>
            <a:endParaRPr sz="2800" b="0"/>
          </a:p>
          <a:p>
            <a:pPr marL="0" lvl="0" indent="0" algn="ctr" rtl="0">
              <a:spcBef>
                <a:spcPts val="0"/>
              </a:spcBef>
              <a:spcAft>
                <a:spcPts val="0"/>
              </a:spcAft>
              <a:buNone/>
            </a:pPr>
            <a:r>
              <a:rPr lang="en" sz="2800"/>
              <a:t>Motivation</a:t>
            </a:r>
            <a:endParaRPr sz="2800"/>
          </a:p>
        </p:txBody>
      </p:sp>
      <p:sp>
        <p:nvSpPr>
          <p:cNvPr id="418" name="Google Shape;418;p38"/>
          <p:cNvSpPr txBox="1">
            <a:spLocks noGrp="1"/>
          </p:cNvSpPr>
          <p:nvPr>
            <p:ph type="body" idx="1"/>
          </p:nvPr>
        </p:nvSpPr>
        <p:spPr>
          <a:xfrm>
            <a:off x="513160" y="2466976"/>
            <a:ext cx="2208300" cy="1990800"/>
          </a:xfrm>
          <a:prstGeom prst="rect">
            <a:avLst/>
          </a:prstGeom>
        </p:spPr>
        <p:txBody>
          <a:bodyPr spcFirstLastPara="1" wrap="square" lIns="0" tIns="34275" rIns="68575" bIns="34275" anchor="t" anchorCtr="0">
            <a:noAutofit/>
          </a:bodyPr>
          <a:lstStyle/>
          <a:p>
            <a:pPr marL="0" lvl="0" indent="0" algn="ctr" rtl="0">
              <a:spcBef>
                <a:spcPts val="0"/>
              </a:spcBef>
              <a:spcAft>
                <a:spcPts val="0"/>
              </a:spcAft>
              <a:buNone/>
            </a:pPr>
            <a:r>
              <a:rPr lang="en" sz="1500"/>
              <a:t>Network representation of chemical plant</a:t>
            </a:r>
            <a:br>
              <a:rPr lang="en" sz="1500"/>
            </a:br>
            <a:endParaRPr sz="1700"/>
          </a:p>
          <a:p>
            <a:pPr marL="0" lvl="0" indent="0" algn="ctr" rtl="0">
              <a:spcBef>
                <a:spcPts val="900"/>
              </a:spcBef>
              <a:spcAft>
                <a:spcPts val="900"/>
              </a:spcAft>
              <a:buNone/>
            </a:pPr>
            <a:r>
              <a:rPr lang="en" sz="2600" b="1"/>
              <a:t>5</a:t>
            </a:r>
            <a:r>
              <a:rPr lang="en" sz="2300" b="1"/>
              <a:t> </a:t>
            </a:r>
            <a:r>
              <a:rPr lang="en" sz="2200"/>
              <a:t>total materials</a:t>
            </a:r>
            <a:br>
              <a:rPr lang="en" sz="2300"/>
            </a:br>
            <a:r>
              <a:rPr lang="en" sz="2600" b="1"/>
              <a:t>2</a:t>
            </a:r>
            <a:r>
              <a:rPr lang="en" sz="2300"/>
              <a:t> </a:t>
            </a:r>
            <a:r>
              <a:rPr lang="en" sz="2200"/>
              <a:t>reactants</a:t>
            </a:r>
            <a:br>
              <a:rPr lang="en" sz="2300"/>
            </a:br>
            <a:r>
              <a:rPr lang="en" sz="2600" b="1"/>
              <a:t>1</a:t>
            </a:r>
            <a:r>
              <a:rPr lang="en" sz="2200"/>
              <a:t> final product</a:t>
            </a:r>
            <a:endParaRPr sz="2200"/>
          </a:p>
        </p:txBody>
      </p:sp>
      <p:sp>
        <p:nvSpPr>
          <p:cNvPr id="419" name="Google Shape;419;p38"/>
          <p:cNvSpPr txBox="1">
            <a:spLocks noGrp="1"/>
          </p:cNvSpPr>
          <p:nvPr>
            <p:ph type="body" idx="2"/>
          </p:nvPr>
        </p:nvSpPr>
        <p:spPr>
          <a:xfrm>
            <a:off x="3277800" y="1285875"/>
            <a:ext cx="5619600" cy="3171900"/>
          </a:xfrm>
          <a:prstGeom prst="rect">
            <a:avLst/>
          </a:prstGeom>
        </p:spPr>
        <p:txBody>
          <a:bodyPr spcFirstLastPara="1" wrap="square" lIns="0" tIns="34275" rIns="68575" bIns="34275" anchor="t" anchorCtr="0">
            <a:noAutofit/>
          </a:bodyPr>
          <a:lstStyle/>
          <a:p>
            <a:pPr marL="0" lvl="0" indent="0" algn="l" rtl="0">
              <a:spcBef>
                <a:spcPts val="0"/>
              </a:spcBef>
              <a:spcAft>
                <a:spcPts val="0"/>
              </a:spcAft>
              <a:buNone/>
            </a:pPr>
            <a:r>
              <a:rPr lang="en" sz="1700"/>
              <a:t>ECH is a primary intermediate in epoxy resin production</a:t>
            </a:r>
            <a:endParaRPr sz="1700"/>
          </a:p>
          <a:p>
            <a:pPr marL="457200" lvl="0" indent="-336550" algn="l" rtl="0">
              <a:spcBef>
                <a:spcPts val="900"/>
              </a:spcBef>
              <a:spcAft>
                <a:spcPts val="0"/>
              </a:spcAft>
              <a:buSzPts val="1700"/>
              <a:buChar char="●"/>
            </a:pPr>
            <a:r>
              <a:rPr lang="en" sz="1700"/>
              <a:t>ECH traditionally produced using propylene</a:t>
            </a:r>
            <a:endParaRPr sz="1700"/>
          </a:p>
          <a:p>
            <a:pPr marL="457200" lvl="0" indent="-336550" algn="l" rtl="0">
              <a:spcBef>
                <a:spcPts val="0"/>
              </a:spcBef>
              <a:spcAft>
                <a:spcPts val="0"/>
              </a:spcAft>
              <a:buSzPts val="1700"/>
              <a:buChar char="●"/>
            </a:pPr>
            <a:r>
              <a:rPr lang="en" sz="1700"/>
              <a:t>Glycerol sustainable alternative (biodiesel byproduct)</a:t>
            </a:r>
            <a:endParaRPr sz="1700"/>
          </a:p>
          <a:p>
            <a:pPr marL="0" lvl="0" indent="0" algn="l" rtl="0">
              <a:spcBef>
                <a:spcPts val="900"/>
              </a:spcBef>
              <a:spcAft>
                <a:spcPts val="0"/>
              </a:spcAft>
              <a:buNone/>
            </a:pPr>
            <a:r>
              <a:rPr lang="en" sz="1700"/>
              <a:t>Plant centered around dehydrochlorination reaction:</a:t>
            </a:r>
            <a:br>
              <a:rPr lang="en" sz="1700"/>
            </a:br>
            <a:br>
              <a:rPr lang="en" sz="1700"/>
            </a:br>
            <a:endParaRPr sz="1700"/>
          </a:p>
          <a:p>
            <a:pPr marL="0" lvl="0" indent="0" algn="l" rtl="0">
              <a:spcBef>
                <a:spcPts val="900"/>
              </a:spcBef>
              <a:spcAft>
                <a:spcPts val="0"/>
              </a:spcAft>
              <a:buNone/>
            </a:pPr>
            <a:endParaRPr sz="1700"/>
          </a:p>
          <a:p>
            <a:pPr marL="0" lvl="0" indent="0" algn="l" rtl="0">
              <a:spcBef>
                <a:spcPts val="900"/>
              </a:spcBef>
              <a:spcAft>
                <a:spcPts val="0"/>
              </a:spcAft>
              <a:buNone/>
            </a:pPr>
            <a:r>
              <a:rPr lang="en" sz="1700" b="1"/>
              <a:t>Motivation is to create a more sustainable, efficient solution that maximizes profit, adheres to chemical engineering principles, and environmental standards</a:t>
            </a:r>
            <a:endParaRPr sz="1700"/>
          </a:p>
          <a:p>
            <a:pPr marL="0" lvl="0" indent="0" algn="l" rtl="0">
              <a:spcBef>
                <a:spcPts val="900"/>
              </a:spcBef>
              <a:spcAft>
                <a:spcPts val="900"/>
              </a:spcAft>
              <a:buNone/>
            </a:pPr>
            <a:endParaRPr sz="1700"/>
          </a:p>
        </p:txBody>
      </p:sp>
      <p:pic>
        <p:nvPicPr>
          <p:cNvPr id="420" name="Google Shape;420;p38"/>
          <p:cNvPicPr preferRelativeResize="0"/>
          <p:nvPr/>
        </p:nvPicPr>
        <p:blipFill>
          <a:blip r:embed="rId3">
            <a:alphaModFix/>
          </a:blip>
          <a:stretch>
            <a:fillRect/>
          </a:stretch>
        </p:blipFill>
        <p:spPr>
          <a:xfrm>
            <a:off x="3236201" y="2845760"/>
            <a:ext cx="5866201" cy="466496"/>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5"/>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Requirements for Organic Waste Disposal</a:t>
            </a:r>
            <a:endParaRPr/>
          </a:p>
        </p:txBody>
      </p:sp>
      <p:pic>
        <p:nvPicPr>
          <p:cNvPr id="612" name="Google Shape;612;p65"/>
          <p:cNvPicPr preferRelativeResize="0"/>
          <p:nvPr/>
        </p:nvPicPr>
        <p:blipFill>
          <a:blip r:embed="rId3">
            <a:alphaModFix/>
          </a:blip>
          <a:stretch>
            <a:fillRect/>
          </a:stretch>
        </p:blipFill>
        <p:spPr>
          <a:xfrm>
            <a:off x="161525" y="1917988"/>
            <a:ext cx="8820959" cy="1729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6"/>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DCH (p=1) is the Limiting Reactant</a:t>
            </a:r>
            <a:endParaRPr/>
          </a:p>
        </p:txBody>
      </p:sp>
      <p:pic>
        <p:nvPicPr>
          <p:cNvPr id="618" name="Google Shape;618;p66"/>
          <p:cNvPicPr preferRelativeResize="0"/>
          <p:nvPr/>
        </p:nvPicPr>
        <p:blipFill>
          <a:blip r:embed="rId3">
            <a:alphaModFix/>
          </a:blip>
          <a:stretch>
            <a:fillRect/>
          </a:stretch>
        </p:blipFill>
        <p:spPr>
          <a:xfrm>
            <a:off x="158888" y="1796238"/>
            <a:ext cx="8826225" cy="1972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7"/>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Rector Flow Remains Together</a:t>
            </a:r>
            <a:endParaRPr/>
          </a:p>
        </p:txBody>
      </p:sp>
      <p:pic>
        <p:nvPicPr>
          <p:cNvPr id="624" name="Google Shape;624;p67"/>
          <p:cNvPicPr preferRelativeResize="0"/>
          <p:nvPr/>
        </p:nvPicPr>
        <p:blipFill>
          <a:blip r:embed="rId3">
            <a:alphaModFix/>
          </a:blip>
          <a:stretch>
            <a:fillRect/>
          </a:stretch>
        </p:blipFill>
        <p:spPr>
          <a:xfrm>
            <a:off x="564988" y="1267828"/>
            <a:ext cx="8014025" cy="3290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8"/>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Revenue Calculation &amp; Objective Function</a:t>
            </a:r>
            <a:endParaRPr/>
          </a:p>
        </p:txBody>
      </p:sp>
      <p:pic>
        <p:nvPicPr>
          <p:cNvPr id="630" name="Google Shape;630;p68"/>
          <p:cNvPicPr preferRelativeResize="0"/>
          <p:nvPr/>
        </p:nvPicPr>
        <p:blipFill>
          <a:blip r:embed="rId3">
            <a:alphaModFix/>
          </a:blip>
          <a:stretch>
            <a:fillRect/>
          </a:stretch>
        </p:blipFill>
        <p:spPr>
          <a:xfrm>
            <a:off x="1626988" y="1165050"/>
            <a:ext cx="5890025" cy="2168108"/>
          </a:xfrm>
          <a:prstGeom prst="rect">
            <a:avLst/>
          </a:prstGeom>
          <a:noFill/>
          <a:ln>
            <a:noFill/>
          </a:ln>
        </p:spPr>
      </p:pic>
      <p:pic>
        <p:nvPicPr>
          <p:cNvPr id="631" name="Google Shape;631;p68"/>
          <p:cNvPicPr preferRelativeResize="0"/>
          <p:nvPr/>
        </p:nvPicPr>
        <p:blipFill rotWithShape="1">
          <a:blip r:embed="rId4">
            <a:alphaModFix/>
          </a:blip>
          <a:srcRect t="12952"/>
          <a:stretch/>
        </p:blipFill>
        <p:spPr>
          <a:xfrm>
            <a:off x="402225" y="3604300"/>
            <a:ext cx="8339545" cy="387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9"/>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a:t>Block Flow Diagram</a:t>
            </a:r>
            <a:endParaRPr/>
          </a:p>
        </p:txBody>
      </p:sp>
      <p:pic>
        <p:nvPicPr>
          <p:cNvPr id="426" name="Google Shape;426;p39"/>
          <p:cNvPicPr preferRelativeResize="0"/>
          <p:nvPr/>
        </p:nvPicPr>
        <p:blipFill>
          <a:blip r:embed="rId3">
            <a:alphaModFix/>
          </a:blip>
          <a:stretch>
            <a:fillRect/>
          </a:stretch>
        </p:blipFill>
        <p:spPr>
          <a:xfrm>
            <a:off x="76200" y="1377563"/>
            <a:ext cx="8991600" cy="2809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0"/>
          <p:cNvSpPr txBox="1">
            <a:spLocks noGrp="1"/>
          </p:cNvSpPr>
          <p:nvPr>
            <p:ph type="body" idx="1"/>
          </p:nvPr>
        </p:nvSpPr>
        <p:spPr>
          <a:xfrm>
            <a:off x="514351" y="1404818"/>
            <a:ext cx="3695700" cy="484800"/>
          </a:xfrm>
          <a:prstGeom prst="rect">
            <a:avLst/>
          </a:prstGeom>
        </p:spPr>
        <p:txBody>
          <a:bodyPr spcFirstLastPara="1" wrap="square" lIns="0" tIns="34275" rIns="68575" bIns="34275" anchor="ctr" anchorCtr="0">
            <a:noAutofit/>
          </a:bodyPr>
          <a:lstStyle/>
          <a:p>
            <a:pPr marL="0" lvl="0" indent="0" algn="l" rtl="0">
              <a:spcBef>
                <a:spcPts val="0"/>
              </a:spcBef>
              <a:spcAft>
                <a:spcPts val="900"/>
              </a:spcAft>
              <a:buNone/>
            </a:pPr>
            <a:r>
              <a:rPr lang="en" sz="1800"/>
              <a:t>Suppliers</a:t>
            </a:r>
            <a:endParaRPr sz="1800"/>
          </a:p>
        </p:txBody>
      </p:sp>
      <p:sp>
        <p:nvSpPr>
          <p:cNvPr id="432" name="Google Shape;432;p40"/>
          <p:cNvSpPr txBox="1">
            <a:spLocks noGrp="1"/>
          </p:cNvSpPr>
          <p:nvPr>
            <p:ph type="body" idx="2"/>
          </p:nvPr>
        </p:nvSpPr>
        <p:spPr>
          <a:xfrm>
            <a:off x="4948238" y="1404818"/>
            <a:ext cx="3695700" cy="484800"/>
          </a:xfrm>
          <a:prstGeom prst="rect">
            <a:avLst/>
          </a:prstGeom>
        </p:spPr>
        <p:txBody>
          <a:bodyPr spcFirstLastPara="1" wrap="square" lIns="0" tIns="34275" rIns="68575" bIns="34275" anchor="ctr" anchorCtr="0">
            <a:noAutofit/>
          </a:bodyPr>
          <a:lstStyle/>
          <a:p>
            <a:pPr marL="0" lvl="0" indent="0" algn="l" rtl="0">
              <a:spcBef>
                <a:spcPts val="0"/>
              </a:spcBef>
              <a:spcAft>
                <a:spcPts val="900"/>
              </a:spcAft>
              <a:buNone/>
            </a:pPr>
            <a:r>
              <a:rPr lang="en" sz="1800"/>
              <a:t>Separators</a:t>
            </a:r>
            <a:endParaRPr sz="1800"/>
          </a:p>
        </p:txBody>
      </p:sp>
      <p:sp>
        <p:nvSpPr>
          <p:cNvPr id="433" name="Google Shape;433;p40"/>
          <p:cNvSpPr txBox="1">
            <a:spLocks noGrp="1"/>
          </p:cNvSpPr>
          <p:nvPr>
            <p:ph type="body" idx="3"/>
          </p:nvPr>
        </p:nvSpPr>
        <p:spPr>
          <a:xfrm>
            <a:off x="514351" y="3307991"/>
            <a:ext cx="3695700" cy="484800"/>
          </a:xfrm>
          <a:prstGeom prst="rect">
            <a:avLst/>
          </a:prstGeom>
        </p:spPr>
        <p:txBody>
          <a:bodyPr spcFirstLastPara="1" wrap="square" lIns="0" tIns="34275" rIns="68575" bIns="34275" anchor="ctr" anchorCtr="0">
            <a:noAutofit/>
          </a:bodyPr>
          <a:lstStyle/>
          <a:p>
            <a:pPr marL="0" lvl="0" indent="0" algn="l" rtl="0">
              <a:spcBef>
                <a:spcPts val="0"/>
              </a:spcBef>
              <a:spcAft>
                <a:spcPts val="900"/>
              </a:spcAft>
              <a:buNone/>
            </a:pPr>
            <a:r>
              <a:rPr lang="en" sz="1800"/>
              <a:t>Reactors</a:t>
            </a:r>
            <a:endParaRPr sz="1800"/>
          </a:p>
        </p:txBody>
      </p:sp>
      <p:sp>
        <p:nvSpPr>
          <p:cNvPr id="434" name="Google Shape;434;p40"/>
          <p:cNvSpPr txBox="1">
            <a:spLocks noGrp="1"/>
          </p:cNvSpPr>
          <p:nvPr>
            <p:ph type="body" idx="4"/>
          </p:nvPr>
        </p:nvSpPr>
        <p:spPr>
          <a:xfrm>
            <a:off x="4948238" y="3307991"/>
            <a:ext cx="3695700" cy="484800"/>
          </a:xfrm>
          <a:prstGeom prst="rect">
            <a:avLst/>
          </a:prstGeom>
        </p:spPr>
        <p:txBody>
          <a:bodyPr spcFirstLastPara="1" wrap="square" lIns="0" tIns="34275" rIns="68575" bIns="34275" anchor="ctr" anchorCtr="0">
            <a:noAutofit/>
          </a:bodyPr>
          <a:lstStyle/>
          <a:p>
            <a:pPr marL="0" lvl="0" indent="0" algn="l" rtl="0">
              <a:spcBef>
                <a:spcPts val="0"/>
              </a:spcBef>
              <a:spcAft>
                <a:spcPts val="900"/>
              </a:spcAft>
              <a:buNone/>
            </a:pPr>
            <a:r>
              <a:rPr lang="en" sz="1800"/>
              <a:t>Customers</a:t>
            </a:r>
            <a:endParaRPr sz="1800"/>
          </a:p>
        </p:txBody>
      </p:sp>
      <p:sp>
        <p:nvSpPr>
          <p:cNvPr id="435" name="Google Shape;435;p40"/>
          <p:cNvSpPr txBox="1">
            <a:spLocks noGrp="1"/>
          </p:cNvSpPr>
          <p:nvPr>
            <p:ph type="body" idx="5"/>
          </p:nvPr>
        </p:nvSpPr>
        <p:spPr>
          <a:xfrm>
            <a:off x="514350" y="1912521"/>
            <a:ext cx="3695700" cy="837000"/>
          </a:xfrm>
          <a:prstGeom prst="rect">
            <a:avLst/>
          </a:prstGeom>
        </p:spPr>
        <p:txBody>
          <a:bodyPr spcFirstLastPara="1" wrap="square" lIns="0" tIns="34275" rIns="68575" bIns="34275" anchor="t" anchorCtr="0">
            <a:noAutofit/>
          </a:bodyPr>
          <a:lstStyle/>
          <a:p>
            <a:pPr marL="457200" lvl="0" indent="-330200" algn="l" rtl="0">
              <a:spcBef>
                <a:spcPts val="0"/>
              </a:spcBef>
              <a:spcAft>
                <a:spcPts val="0"/>
              </a:spcAft>
              <a:buSzPts val="1600"/>
              <a:buChar char="●"/>
            </a:pPr>
            <a:r>
              <a:rPr lang="en" sz="1600"/>
              <a:t>Unit cost of purchasing</a:t>
            </a:r>
            <a:endParaRPr sz="1600"/>
          </a:p>
          <a:p>
            <a:pPr marL="457200" lvl="0" indent="-330200" algn="l" rtl="0">
              <a:spcBef>
                <a:spcPts val="0"/>
              </a:spcBef>
              <a:spcAft>
                <a:spcPts val="0"/>
              </a:spcAft>
              <a:buSzPts val="1600"/>
              <a:buChar char="●"/>
            </a:pPr>
            <a:r>
              <a:rPr lang="en" sz="1600"/>
              <a:t>Varying levels of impurity</a:t>
            </a:r>
            <a:endParaRPr sz="1600"/>
          </a:p>
          <a:p>
            <a:pPr marL="457200" lvl="0" indent="-330200" algn="l" rtl="0">
              <a:spcBef>
                <a:spcPts val="0"/>
              </a:spcBef>
              <a:spcAft>
                <a:spcPts val="0"/>
              </a:spcAft>
              <a:buSzPts val="1600"/>
              <a:buChar char="●"/>
            </a:pPr>
            <a:r>
              <a:rPr lang="en" sz="1600"/>
              <a:t>Supply of a specific raw material</a:t>
            </a:r>
            <a:endParaRPr sz="1600"/>
          </a:p>
        </p:txBody>
      </p:sp>
      <p:sp>
        <p:nvSpPr>
          <p:cNvPr id="436" name="Google Shape;436;p40"/>
          <p:cNvSpPr txBox="1">
            <a:spLocks noGrp="1"/>
          </p:cNvSpPr>
          <p:nvPr>
            <p:ph type="body" idx="6"/>
          </p:nvPr>
        </p:nvSpPr>
        <p:spPr>
          <a:xfrm>
            <a:off x="4948250" y="1912525"/>
            <a:ext cx="4024500" cy="837000"/>
          </a:xfrm>
          <a:prstGeom prst="rect">
            <a:avLst/>
          </a:prstGeom>
        </p:spPr>
        <p:txBody>
          <a:bodyPr spcFirstLastPara="1" wrap="square" lIns="0" tIns="34275" rIns="68575" bIns="34275" anchor="t" anchorCtr="0">
            <a:noAutofit/>
          </a:bodyPr>
          <a:lstStyle/>
          <a:p>
            <a:pPr marL="457200" lvl="0" indent="-330200" algn="l" rtl="0">
              <a:spcBef>
                <a:spcPts val="0"/>
              </a:spcBef>
              <a:spcAft>
                <a:spcPts val="0"/>
              </a:spcAft>
              <a:buSzPts val="1600"/>
              <a:buChar char="●"/>
            </a:pPr>
            <a:r>
              <a:rPr lang="en" sz="1600"/>
              <a:t>Both fixed and unit cost</a:t>
            </a:r>
            <a:endParaRPr sz="1600"/>
          </a:p>
          <a:p>
            <a:pPr marL="457200" lvl="0" indent="-330200" algn="l" rtl="0">
              <a:spcBef>
                <a:spcPts val="0"/>
              </a:spcBef>
              <a:spcAft>
                <a:spcPts val="0"/>
              </a:spcAft>
              <a:buSzPts val="1600"/>
              <a:buChar char="●"/>
            </a:pPr>
            <a:r>
              <a:rPr lang="en" sz="1600"/>
              <a:t>100% recovery for raw materials</a:t>
            </a:r>
            <a:endParaRPr sz="1600"/>
          </a:p>
          <a:p>
            <a:pPr marL="457200" lvl="0" indent="-330200" algn="l" rtl="0">
              <a:spcBef>
                <a:spcPts val="0"/>
              </a:spcBef>
              <a:spcAft>
                <a:spcPts val="0"/>
              </a:spcAft>
              <a:buSzPts val="1600"/>
              <a:buChar char="●"/>
            </a:pPr>
            <a:r>
              <a:rPr lang="en" sz="1600"/>
              <a:t>Varying recoveries for product streams</a:t>
            </a:r>
            <a:endParaRPr sz="1600"/>
          </a:p>
        </p:txBody>
      </p:sp>
      <p:sp>
        <p:nvSpPr>
          <p:cNvPr id="437" name="Google Shape;437;p40"/>
          <p:cNvSpPr txBox="1">
            <a:spLocks noGrp="1"/>
          </p:cNvSpPr>
          <p:nvPr>
            <p:ph type="body" idx="7"/>
          </p:nvPr>
        </p:nvSpPr>
        <p:spPr>
          <a:xfrm>
            <a:off x="514350" y="3815912"/>
            <a:ext cx="3695700" cy="641700"/>
          </a:xfrm>
          <a:prstGeom prst="rect">
            <a:avLst/>
          </a:prstGeom>
        </p:spPr>
        <p:txBody>
          <a:bodyPr spcFirstLastPara="1" wrap="square" lIns="0" tIns="34275" rIns="68575" bIns="34275" anchor="t" anchorCtr="0">
            <a:noAutofit/>
          </a:bodyPr>
          <a:lstStyle/>
          <a:p>
            <a:pPr marL="457200" lvl="0" indent="-330200" algn="l" rtl="0">
              <a:spcBef>
                <a:spcPts val="0"/>
              </a:spcBef>
              <a:spcAft>
                <a:spcPts val="0"/>
              </a:spcAft>
              <a:buSzPts val="1600"/>
              <a:buChar char="●"/>
            </a:pPr>
            <a:r>
              <a:rPr lang="en" sz="1600"/>
              <a:t>Both fixed and unit cost</a:t>
            </a:r>
            <a:endParaRPr sz="1600"/>
          </a:p>
          <a:p>
            <a:pPr marL="457200" lvl="0" indent="-330200" algn="l" rtl="0">
              <a:spcBef>
                <a:spcPts val="0"/>
              </a:spcBef>
              <a:spcAft>
                <a:spcPts val="0"/>
              </a:spcAft>
              <a:buSzPts val="1600"/>
              <a:buChar char="●"/>
            </a:pPr>
            <a:r>
              <a:rPr lang="en" sz="1600"/>
              <a:t>Different conversion rates</a:t>
            </a:r>
            <a:endParaRPr sz="1600"/>
          </a:p>
          <a:p>
            <a:pPr marL="457200" lvl="0" indent="-330200" algn="l" rtl="0">
              <a:spcBef>
                <a:spcPts val="0"/>
              </a:spcBef>
              <a:spcAft>
                <a:spcPts val="0"/>
              </a:spcAft>
              <a:buSzPts val="1600"/>
              <a:buChar char="●"/>
            </a:pPr>
            <a:r>
              <a:rPr lang="en" sz="1600"/>
              <a:t>Capacity of vessels</a:t>
            </a:r>
            <a:endParaRPr sz="1600"/>
          </a:p>
        </p:txBody>
      </p:sp>
      <p:sp>
        <p:nvSpPr>
          <p:cNvPr id="438" name="Google Shape;438;p40"/>
          <p:cNvSpPr txBox="1">
            <a:spLocks noGrp="1"/>
          </p:cNvSpPr>
          <p:nvPr>
            <p:ph type="body" idx="8"/>
          </p:nvPr>
        </p:nvSpPr>
        <p:spPr>
          <a:xfrm>
            <a:off x="4948238" y="3815912"/>
            <a:ext cx="3695700" cy="641700"/>
          </a:xfrm>
          <a:prstGeom prst="rect">
            <a:avLst/>
          </a:prstGeom>
        </p:spPr>
        <p:txBody>
          <a:bodyPr spcFirstLastPara="1" wrap="square" lIns="0" tIns="34275" rIns="68575" bIns="34275" anchor="t" anchorCtr="0">
            <a:noAutofit/>
          </a:bodyPr>
          <a:lstStyle/>
          <a:p>
            <a:pPr marL="457200" lvl="0" indent="-330200" algn="l" rtl="0">
              <a:spcBef>
                <a:spcPts val="0"/>
              </a:spcBef>
              <a:spcAft>
                <a:spcPts val="0"/>
              </a:spcAft>
              <a:buSzPts val="1600"/>
              <a:buChar char="●"/>
            </a:pPr>
            <a:r>
              <a:rPr lang="en" sz="1600"/>
              <a:t>Unit revenue</a:t>
            </a:r>
            <a:endParaRPr sz="1600"/>
          </a:p>
          <a:p>
            <a:pPr marL="457200" lvl="0" indent="-330200" algn="l" rtl="0">
              <a:spcBef>
                <a:spcPts val="0"/>
              </a:spcBef>
              <a:spcAft>
                <a:spcPts val="0"/>
              </a:spcAft>
              <a:buSzPts val="1600"/>
              <a:buChar char="●"/>
            </a:pPr>
            <a:r>
              <a:rPr lang="en" sz="1600"/>
              <a:t>Storage capacity</a:t>
            </a:r>
            <a:endParaRPr sz="1600"/>
          </a:p>
          <a:p>
            <a:pPr marL="457200" lvl="0" indent="-330200" algn="l" rtl="0">
              <a:spcBef>
                <a:spcPts val="0"/>
              </a:spcBef>
              <a:spcAft>
                <a:spcPts val="0"/>
              </a:spcAft>
              <a:buSzPts val="1600"/>
              <a:buChar char="●"/>
            </a:pPr>
            <a:r>
              <a:rPr lang="en" sz="1600"/>
              <a:t>Purity requirement</a:t>
            </a:r>
            <a:endParaRPr sz="1600"/>
          </a:p>
        </p:txBody>
      </p:sp>
      <p:sp>
        <p:nvSpPr>
          <p:cNvPr id="439" name="Google Shape;439;p40"/>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sz="2800"/>
              <a:t>Data for Problem</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1"/>
          <p:cNvSpPr txBox="1">
            <a:spLocks noGrp="1"/>
          </p:cNvSpPr>
          <p:nvPr>
            <p:ph type="title"/>
          </p:nvPr>
        </p:nvSpPr>
        <p:spPr>
          <a:xfrm>
            <a:off x="526852" y="685799"/>
            <a:ext cx="2194500" cy="1552500"/>
          </a:xfrm>
          <a:prstGeom prst="rect">
            <a:avLst/>
          </a:prstGeom>
        </p:spPr>
        <p:txBody>
          <a:bodyPr spcFirstLastPara="1" wrap="square" lIns="0" tIns="34275" rIns="68575" bIns="34275" anchor="ctr" anchorCtr="0">
            <a:normAutofit/>
          </a:bodyPr>
          <a:lstStyle/>
          <a:p>
            <a:pPr marL="0" lvl="0" indent="0" algn="ctr" rtl="0">
              <a:spcBef>
                <a:spcPts val="0"/>
              </a:spcBef>
              <a:spcAft>
                <a:spcPts val="0"/>
              </a:spcAft>
              <a:buNone/>
            </a:pPr>
            <a:r>
              <a:rPr lang="en" sz="2800"/>
              <a:t>Method</a:t>
            </a:r>
            <a:endParaRPr sz="2800"/>
          </a:p>
          <a:p>
            <a:pPr marL="0" lvl="0" indent="0" algn="ctr" rtl="0">
              <a:spcBef>
                <a:spcPts val="0"/>
              </a:spcBef>
              <a:spcAft>
                <a:spcPts val="0"/>
              </a:spcAft>
              <a:buNone/>
            </a:pPr>
            <a:r>
              <a:rPr lang="en" sz="2800"/>
              <a:t>to</a:t>
            </a:r>
            <a:endParaRPr sz="2800"/>
          </a:p>
          <a:p>
            <a:pPr marL="0" lvl="0" indent="0" algn="ctr" rtl="0">
              <a:spcBef>
                <a:spcPts val="0"/>
              </a:spcBef>
              <a:spcAft>
                <a:spcPts val="0"/>
              </a:spcAft>
              <a:buNone/>
            </a:pPr>
            <a:r>
              <a:rPr lang="en" sz="2800"/>
              <a:t>Solve</a:t>
            </a:r>
            <a:endParaRPr sz="2800"/>
          </a:p>
        </p:txBody>
      </p:sp>
      <p:sp>
        <p:nvSpPr>
          <p:cNvPr id="445" name="Google Shape;445;p41"/>
          <p:cNvSpPr txBox="1">
            <a:spLocks noGrp="1"/>
          </p:cNvSpPr>
          <p:nvPr>
            <p:ph type="body" idx="1"/>
          </p:nvPr>
        </p:nvSpPr>
        <p:spPr>
          <a:xfrm>
            <a:off x="320150" y="2466900"/>
            <a:ext cx="2607900" cy="1990800"/>
          </a:xfrm>
          <a:prstGeom prst="rect">
            <a:avLst/>
          </a:prstGeom>
        </p:spPr>
        <p:txBody>
          <a:bodyPr spcFirstLastPara="1" wrap="square" lIns="0" tIns="34275" rIns="68575" bIns="34275" anchor="t" anchorCtr="0">
            <a:noAutofit/>
          </a:bodyPr>
          <a:lstStyle/>
          <a:p>
            <a:pPr marL="0" lvl="0" indent="0" algn="ctr" rtl="0">
              <a:spcBef>
                <a:spcPts val="0"/>
              </a:spcBef>
              <a:spcAft>
                <a:spcPts val="0"/>
              </a:spcAft>
              <a:buNone/>
            </a:pPr>
            <a:endParaRPr sz="1500"/>
          </a:p>
          <a:p>
            <a:pPr marL="0" lvl="0" indent="0" algn="ctr" rtl="0">
              <a:spcBef>
                <a:spcPts val="900"/>
              </a:spcBef>
              <a:spcAft>
                <a:spcPts val="900"/>
              </a:spcAft>
              <a:buNone/>
            </a:pPr>
            <a:r>
              <a:rPr lang="en" sz="2400" b="1"/>
              <a:t>1,138</a:t>
            </a:r>
            <a:r>
              <a:rPr lang="en" sz="2100" b="1"/>
              <a:t> </a:t>
            </a:r>
            <a:r>
              <a:rPr lang="en" sz="2000"/>
              <a:t>constraints</a:t>
            </a:r>
            <a:br>
              <a:rPr lang="en" sz="2100"/>
            </a:br>
            <a:r>
              <a:rPr lang="en" sz="2400" b="1"/>
              <a:t>470</a:t>
            </a:r>
            <a:r>
              <a:rPr lang="en" sz="2100"/>
              <a:t> continuous and</a:t>
            </a:r>
            <a:br>
              <a:rPr lang="en" sz="2100"/>
            </a:br>
            <a:r>
              <a:rPr lang="en" sz="2400" b="1"/>
              <a:t>40</a:t>
            </a:r>
            <a:r>
              <a:rPr lang="en" sz="2000"/>
              <a:t> binary variables</a:t>
            </a:r>
            <a:endParaRPr sz="2000"/>
          </a:p>
        </p:txBody>
      </p:sp>
      <p:sp>
        <p:nvSpPr>
          <p:cNvPr id="446" name="Google Shape;446;p41"/>
          <p:cNvSpPr txBox="1">
            <a:spLocks noGrp="1"/>
          </p:cNvSpPr>
          <p:nvPr>
            <p:ph type="body" idx="2"/>
          </p:nvPr>
        </p:nvSpPr>
        <p:spPr>
          <a:xfrm>
            <a:off x="3311091" y="1285875"/>
            <a:ext cx="5619600" cy="3501600"/>
          </a:xfrm>
          <a:prstGeom prst="rect">
            <a:avLst/>
          </a:prstGeom>
        </p:spPr>
        <p:txBody>
          <a:bodyPr spcFirstLastPara="1" wrap="square" lIns="0" tIns="34275" rIns="68575" bIns="34275" anchor="t" anchorCtr="0">
            <a:noAutofit/>
          </a:bodyPr>
          <a:lstStyle/>
          <a:p>
            <a:pPr marL="457200" lvl="0" indent="-336550" algn="l" rtl="0">
              <a:spcBef>
                <a:spcPts val="0"/>
              </a:spcBef>
              <a:spcAft>
                <a:spcPts val="0"/>
              </a:spcAft>
              <a:buSzPts val="1700"/>
              <a:buChar char="●"/>
            </a:pPr>
            <a:r>
              <a:rPr lang="en" sz="1700"/>
              <a:t>Flow and Mass Conservation:</a:t>
            </a:r>
            <a:endParaRPr sz="1700"/>
          </a:p>
          <a:p>
            <a:pPr marL="0" lvl="0" indent="0" algn="l" rtl="0">
              <a:spcBef>
                <a:spcPts val="900"/>
              </a:spcBef>
              <a:spcAft>
                <a:spcPts val="0"/>
              </a:spcAft>
              <a:buNone/>
            </a:pPr>
            <a:endParaRPr sz="2200"/>
          </a:p>
          <a:p>
            <a:pPr marL="457200" lvl="0" indent="-336550" algn="l" rtl="0">
              <a:spcBef>
                <a:spcPts val="900"/>
              </a:spcBef>
              <a:spcAft>
                <a:spcPts val="0"/>
              </a:spcAft>
              <a:buSzPts val="1700"/>
              <a:buChar char="●"/>
            </a:pPr>
            <a:r>
              <a:rPr lang="en" sz="1700"/>
              <a:t>Costs:</a:t>
            </a:r>
            <a:endParaRPr sz="1700"/>
          </a:p>
          <a:p>
            <a:pPr marL="0" lvl="0" indent="0" algn="l" rtl="0">
              <a:spcBef>
                <a:spcPts val="900"/>
              </a:spcBef>
              <a:spcAft>
                <a:spcPts val="0"/>
              </a:spcAft>
              <a:buNone/>
            </a:pPr>
            <a:endParaRPr sz="1700"/>
          </a:p>
          <a:p>
            <a:pPr marL="457200" lvl="0" indent="-336550" algn="l" rtl="0">
              <a:spcBef>
                <a:spcPts val="900"/>
              </a:spcBef>
              <a:spcAft>
                <a:spcPts val="0"/>
              </a:spcAft>
              <a:buSzPts val="1700"/>
              <a:buChar char="●"/>
            </a:pPr>
            <a:r>
              <a:rPr lang="en" sz="1700"/>
              <a:t>Separator Recovery:</a:t>
            </a:r>
            <a:endParaRPr sz="1700"/>
          </a:p>
          <a:p>
            <a:pPr marL="0" lvl="0" indent="0" algn="l" rtl="0">
              <a:spcBef>
                <a:spcPts val="900"/>
              </a:spcBef>
              <a:spcAft>
                <a:spcPts val="0"/>
              </a:spcAft>
              <a:buNone/>
            </a:pPr>
            <a:endParaRPr sz="3400"/>
          </a:p>
          <a:p>
            <a:pPr marL="457200" lvl="0" indent="-336550" algn="l" rtl="0">
              <a:spcBef>
                <a:spcPts val="900"/>
              </a:spcBef>
              <a:spcAft>
                <a:spcPts val="0"/>
              </a:spcAft>
              <a:buSzPts val="1700"/>
              <a:buChar char="●"/>
            </a:pPr>
            <a:r>
              <a:rPr lang="en" sz="1700"/>
              <a:t>DCH Limiting Reactant:</a:t>
            </a:r>
            <a:endParaRPr sz="1700"/>
          </a:p>
        </p:txBody>
      </p:sp>
      <p:pic>
        <p:nvPicPr>
          <p:cNvPr id="447" name="Google Shape;447;p41"/>
          <p:cNvPicPr preferRelativeResize="0"/>
          <p:nvPr/>
        </p:nvPicPr>
        <p:blipFill>
          <a:blip r:embed="rId3">
            <a:alphaModFix/>
          </a:blip>
          <a:stretch>
            <a:fillRect/>
          </a:stretch>
        </p:blipFill>
        <p:spPr>
          <a:xfrm>
            <a:off x="4352825" y="1573025"/>
            <a:ext cx="2719891" cy="590550"/>
          </a:xfrm>
          <a:prstGeom prst="rect">
            <a:avLst/>
          </a:prstGeom>
          <a:noFill/>
          <a:ln>
            <a:noFill/>
          </a:ln>
        </p:spPr>
      </p:pic>
      <p:pic>
        <p:nvPicPr>
          <p:cNvPr id="448" name="Google Shape;448;p41"/>
          <p:cNvPicPr preferRelativeResize="0"/>
          <p:nvPr/>
        </p:nvPicPr>
        <p:blipFill rotWithShape="1">
          <a:blip r:embed="rId4">
            <a:alphaModFix/>
          </a:blip>
          <a:srcRect r="65841"/>
          <a:stretch/>
        </p:blipFill>
        <p:spPr>
          <a:xfrm>
            <a:off x="7678826" y="2381135"/>
            <a:ext cx="1218575" cy="512050"/>
          </a:xfrm>
          <a:prstGeom prst="rect">
            <a:avLst/>
          </a:prstGeom>
          <a:noFill/>
          <a:ln>
            <a:noFill/>
          </a:ln>
        </p:spPr>
      </p:pic>
      <p:pic>
        <p:nvPicPr>
          <p:cNvPr id="449" name="Google Shape;449;p41"/>
          <p:cNvPicPr preferRelativeResize="0"/>
          <p:nvPr/>
        </p:nvPicPr>
        <p:blipFill>
          <a:blip r:embed="rId5">
            <a:alphaModFix/>
          </a:blip>
          <a:stretch>
            <a:fillRect/>
          </a:stretch>
        </p:blipFill>
        <p:spPr>
          <a:xfrm>
            <a:off x="6289352" y="2381122"/>
            <a:ext cx="1365504" cy="512064"/>
          </a:xfrm>
          <a:prstGeom prst="rect">
            <a:avLst/>
          </a:prstGeom>
          <a:noFill/>
          <a:ln>
            <a:noFill/>
          </a:ln>
        </p:spPr>
      </p:pic>
      <p:pic>
        <p:nvPicPr>
          <p:cNvPr id="450" name="Google Shape;450;p41"/>
          <p:cNvPicPr preferRelativeResize="0"/>
          <p:nvPr/>
        </p:nvPicPr>
        <p:blipFill>
          <a:blip r:embed="rId6">
            <a:alphaModFix/>
          </a:blip>
          <a:stretch>
            <a:fillRect/>
          </a:stretch>
        </p:blipFill>
        <p:spPr>
          <a:xfrm>
            <a:off x="4352825" y="2381122"/>
            <a:ext cx="1923898" cy="512064"/>
          </a:xfrm>
          <a:prstGeom prst="rect">
            <a:avLst/>
          </a:prstGeom>
          <a:noFill/>
          <a:ln>
            <a:noFill/>
          </a:ln>
        </p:spPr>
      </p:pic>
      <p:cxnSp>
        <p:nvCxnSpPr>
          <p:cNvPr id="451" name="Google Shape;451;p41"/>
          <p:cNvCxnSpPr/>
          <p:nvPr/>
        </p:nvCxnSpPr>
        <p:spPr>
          <a:xfrm>
            <a:off x="6294038" y="2381122"/>
            <a:ext cx="0" cy="512100"/>
          </a:xfrm>
          <a:prstGeom prst="straightConnector1">
            <a:avLst/>
          </a:prstGeom>
          <a:noFill/>
          <a:ln w="9525" cap="flat" cmpd="sng">
            <a:solidFill>
              <a:schemeClr val="dk1"/>
            </a:solidFill>
            <a:prstDash val="dot"/>
            <a:round/>
            <a:headEnd type="none" w="med" len="med"/>
            <a:tailEnd type="none" w="med" len="med"/>
          </a:ln>
        </p:spPr>
      </p:cxnSp>
      <p:cxnSp>
        <p:nvCxnSpPr>
          <p:cNvPr id="452" name="Google Shape;452;p41"/>
          <p:cNvCxnSpPr/>
          <p:nvPr/>
        </p:nvCxnSpPr>
        <p:spPr>
          <a:xfrm>
            <a:off x="7670277" y="2381097"/>
            <a:ext cx="0" cy="512100"/>
          </a:xfrm>
          <a:prstGeom prst="straightConnector1">
            <a:avLst/>
          </a:prstGeom>
          <a:noFill/>
          <a:ln w="9525" cap="flat" cmpd="sng">
            <a:solidFill>
              <a:schemeClr val="dk1"/>
            </a:solidFill>
            <a:prstDash val="dot"/>
            <a:round/>
            <a:headEnd type="none" w="med" len="med"/>
            <a:tailEnd type="none" w="med" len="med"/>
          </a:ln>
        </p:spPr>
      </p:cxnSp>
      <p:pic>
        <p:nvPicPr>
          <p:cNvPr id="453" name="Google Shape;453;p41"/>
          <p:cNvPicPr preferRelativeResize="0"/>
          <p:nvPr/>
        </p:nvPicPr>
        <p:blipFill rotWithShape="1">
          <a:blip r:embed="rId7">
            <a:alphaModFix/>
          </a:blip>
          <a:srcRect r="30526"/>
          <a:stretch/>
        </p:blipFill>
        <p:spPr>
          <a:xfrm>
            <a:off x="4319534" y="4203600"/>
            <a:ext cx="1923875" cy="583892"/>
          </a:xfrm>
          <a:prstGeom prst="rect">
            <a:avLst/>
          </a:prstGeom>
          <a:noFill/>
          <a:ln>
            <a:noFill/>
          </a:ln>
        </p:spPr>
      </p:pic>
      <p:pic>
        <p:nvPicPr>
          <p:cNvPr id="454" name="Google Shape;454;p41"/>
          <p:cNvPicPr preferRelativeResize="0"/>
          <p:nvPr/>
        </p:nvPicPr>
        <p:blipFill>
          <a:blip r:embed="rId8">
            <a:alphaModFix/>
          </a:blip>
          <a:stretch>
            <a:fillRect/>
          </a:stretch>
        </p:blipFill>
        <p:spPr>
          <a:xfrm>
            <a:off x="4352825" y="3203713"/>
            <a:ext cx="4285203" cy="63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2"/>
          <p:cNvSpPr txBox="1">
            <a:spLocks noGrp="1"/>
          </p:cNvSpPr>
          <p:nvPr>
            <p:ph type="title"/>
          </p:nvPr>
        </p:nvSpPr>
        <p:spPr>
          <a:xfrm>
            <a:off x="526852" y="685799"/>
            <a:ext cx="2194500" cy="1552500"/>
          </a:xfrm>
          <a:prstGeom prst="rect">
            <a:avLst/>
          </a:prstGeom>
        </p:spPr>
        <p:txBody>
          <a:bodyPr spcFirstLastPara="1" wrap="square" lIns="0" tIns="34275" rIns="68575" bIns="34275" anchor="ctr" anchorCtr="0">
            <a:normAutofit/>
          </a:bodyPr>
          <a:lstStyle/>
          <a:p>
            <a:pPr marL="0" lvl="0" indent="0" algn="ctr" rtl="0">
              <a:spcBef>
                <a:spcPts val="0"/>
              </a:spcBef>
              <a:spcAft>
                <a:spcPts val="0"/>
              </a:spcAft>
              <a:buNone/>
            </a:pPr>
            <a:r>
              <a:rPr lang="en" sz="2800"/>
              <a:t>Method</a:t>
            </a:r>
            <a:endParaRPr sz="2800"/>
          </a:p>
          <a:p>
            <a:pPr marL="0" lvl="0" indent="0" algn="ctr" rtl="0">
              <a:spcBef>
                <a:spcPts val="0"/>
              </a:spcBef>
              <a:spcAft>
                <a:spcPts val="0"/>
              </a:spcAft>
              <a:buNone/>
            </a:pPr>
            <a:r>
              <a:rPr lang="en" sz="2800"/>
              <a:t>to</a:t>
            </a:r>
            <a:endParaRPr sz="2800"/>
          </a:p>
          <a:p>
            <a:pPr marL="0" lvl="0" indent="0" algn="ctr" rtl="0">
              <a:spcBef>
                <a:spcPts val="0"/>
              </a:spcBef>
              <a:spcAft>
                <a:spcPts val="0"/>
              </a:spcAft>
              <a:buNone/>
            </a:pPr>
            <a:r>
              <a:rPr lang="en" sz="2800"/>
              <a:t>Solve</a:t>
            </a:r>
            <a:endParaRPr sz="2800"/>
          </a:p>
        </p:txBody>
      </p:sp>
      <p:sp>
        <p:nvSpPr>
          <p:cNvPr id="460" name="Google Shape;460;p42"/>
          <p:cNvSpPr txBox="1">
            <a:spLocks noGrp="1"/>
          </p:cNvSpPr>
          <p:nvPr>
            <p:ph type="body" idx="2"/>
          </p:nvPr>
        </p:nvSpPr>
        <p:spPr>
          <a:xfrm>
            <a:off x="3277800" y="1285875"/>
            <a:ext cx="5619600" cy="3501600"/>
          </a:xfrm>
          <a:prstGeom prst="rect">
            <a:avLst/>
          </a:prstGeom>
        </p:spPr>
        <p:txBody>
          <a:bodyPr spcFirstLastPara="1" wrap="square" lIns="0" tIns="34275" rIns="68575" bIns="34275" anchor="t" anchorCtr="0">
            <a:noAutofit/>
          </a:bodyPr>
          <a:lstStyle/>
          <a:p>
            <a:pPr marL="457200" lvl="0" indent="-336550" algn="l" rtl="0">
              <a:spcBef>
                <a:spcPts val="0"/>
              </a:spcBef>
              <a:spcAft>
                <a:spcPts val="0"/>
              </a:spcAft>
              <a:buSzPts val="1700"/>
              <a:buChar char="●"/>
            </a:pPr>
            <a:r>
              <a:rPr lang="en" sz="1700"/>
              <a:t>NaOH Conversion:</a:t>
            </a:r>
            <a:endParaRPr sz="1700"/>
          </a:p>
          <a:p>
            <a:pPr marL="0" lvl="0" indent="0" algn="l" rtl="0">
              <a:spcBef>
                <a:spcPts val="900"/>
              </a:spcBef>
              <a:spcAft>
                <a:spcPts val="0"/>
              </a:spcAft>
              <a:buNone/>
            </a:pPr>
            <a:endParaRPr sz="1700"/>
          </a:p>
          <a:p>
            <a:pPr marL="457200" lvl="0" indent="0" algn="l" rtl="0">
              <a:spcBef>
                <a:spcPts val="900"/>
              </a:spcBef>
              <a:spcAft>
                <a:spcPts val="0"/>
              </a:spcAft>
              <a:buNone/>
            </a:pPr>
            <a:endParaRPr sz="1700"/>
          </a:p>
          <a:p>
            <a:pPr marL="457200" lvl="0" indent="-336550" algn="l" rtl="0">
              <a:spcBef>
                <a:spcPts val="900"/>
              </a:spcBef>
              <a:spcAft>
                <a:spcPts val="0"/>
              </a:spcAft>
              <a:buSzPts val="1700"/>
              <a:buChar char="●"/>
            </a:pPr>
            <a:r>
              <a:rPr lang="en" sz="1700"/>
              <a:t>Organic Waste Disposal:</a:t>
            </a:r>
            <a:endParaRPr sz="1700"/>
          </a:p>
          <a:p>
            <a:pPr marL="0" lvl="0" indent="0" algn="l" rtl="0">
              <a:spcBef>
                <a:spcPts val="900"/>
              </a:spcBef>
              <a:spcAft>
                <a:spcPts val="0"/>
              </a:spcAft>
              <a:buNone/>
            </a:pPr>
            <a:endParaRPr sz="1700"/>
          </a:p>
          <a:p>
            <a:pPr marL="457200" lvl="0" indent="0" algn="l" rtl="0">
              <a:spcBef>
                <a:spcPts val="900"/>
              </a:spcBef>
              <a:spcAft>
                <a:spcPts val="0"/>
              </a:spcAft>
              <a:buNone/>
            </a:pPr>
            <a:endParaRPr sz="1700"/>
          </a:p>
          <a:p>
            <a:pPr marL="457200" lvl="0" indent="-336550" algn="l" rtl="0">
              <a:spcBef>
                <a:spcPts val="900"/>
              </a:spcBef>
              <a:spcAft>
                <a:spcPts val="0"/>
              </a:spcAft>
              <a:buSzPts val="1700"/>
              <a:buChar char="●"/>
            </a:pPr>
            <a:r>
              <a:rPr lang="en" sz="1700"/>
              <a:t>Customer Demand:</a:t>
            </a:r>
            <a:endParaRPr sz="1700"/>
          </a:p>
        </p:txBody>
      </p:sp>
      <p:pic>
        <p:nvPicPr>
          <p:cNvPr id="461" name="Google Shape;461;p42"/>
          <p:cNvPicPr preferRelativeResize="0"/>
          <p:nvPr/>
        </p:nvPicPr>
        <p:blipFill rotWithShape="1">
          <a:blip r:embed="rId3">
            <a:alphaModFix/>
          </a:blip>
          <a:srcRect r="69256"/>
          <a:stretch/>
        </p:blipFill>
        <p:spPr>
          <a:xfrm>
            <a:off x="6387224" y="3923363"/>
            <a:ext cx="1720245" cy="512050"/>
          </a:xfrm>
          <a:prstGeom prst="rect">
            <a:avLst/>
          </a:prstGeom>
          <a:noFill/>
          <a:ln>
            <a:noFill/>
          </a:ln>
        </p:spPr>
      </p:pic>
      <p:cxnSp>
        <p:nvCxnSpPr>
          <p:cNvPr id="462" name="Google Shape;462;p42"/>
          <p:cNvCxnSpPr/>
          <p:nvPr/>
        </p:nvCxnSpPr>
        <p:spPr>
          <a:xfrm>
            <a:off x="6384595" y="3995163"/>
            <a:ext cx="1500" cy="406500"/>
          </a:xfrm>
          <a:prstGeom prst="straightConnector1">
            <a:avLst/>
          </a:prstGeom>
          <a:noFill/>
          <a:ln w="9525" cap="flat" cmpd="sng">
            <a:solidFill>
              <a:schemeClr val="dk1"/>
            </a:solidFill>
            <a:prstDash val="dot"/>
            <a:round/>
            <a:headEnd type="none" w="med" len="med"/>
            <a:tailEnd type="none" w="med" len="med"/>
          </a:ln>
        </p:spPr>
      </p:cxnSp>
      <p:pic>
        <p:nvPicPr>
          <p:cNvPr id="463" name="Google Shape;463;p42"/>
          <p:cNvPicPr preferRelativeResize="0"/>
          <p:nvPr/>
        </p:nvPicPr>
        <p:blipFill>
          <a:blip r:embed="rId4">
            <a:alphaModFix/>
          </a:blip>
          <a:stretch>
            <a:fillRect/>
          </a:stretch>
        </p:blipFill>
        <p:spPr>
          <a:xfrm>
            <a:off x="4136059" y="4507638"/>
            <a:ext cx="2882189" cy="512064"/>
          </a:xfrm>
          <a:prstGeom prst="rect">
            <a:avLst/>
          </a:prstGeom>
          <a:noFill/>
          <a:ln>
            <a:noFill/>
          </a:ln>
        </p:spPr>
      </p:pic>
      <p:sp>
        <p:nvSpPr>
          <p:cNvPr id="464" name="Google Shape;464;p42"/>
          <p:cNvSpPr txBox="1">
            <a:spLocks noGrp="1"/>
          </p:cNvSpPr>
          <p:nvPr>
            <p:ph type="body" idx="1"/>
          </p:nvPr>
        </p:nvSpPr>
        <p:spPr>
          <a:xfrm>
            <a:off x="320150" y="2466900"/>
            <a:ext cx="2607900" cy="1990800"/>
          </a:xfrm>
          <a:prstGeom prst="rect">
            <a:avLst/>
          </a:prstGeom>
        </p:spPr>
        <p:txBody>
          <a:bodyPr spcFirstLastPara="1" wrap="square" lIns="0" tIns="34275" rIns="68575" bIns="34275" anchor="t" anchorCtr="0">
            <a:noAutofit/>
          </a:bodyPr>
          <a:lstStyle/>
          <a:p>
            <a:pPr marL="0" lvl="0" indent="0" algn="ctr" rtl="0">
              <a:spcBef>
                <a:spcPts val="0"/>
              </a:spcBef>
              <a:spcAft>
                <a:spcPts val="0"/>
              </a:spcAft>
              <a:buNone/>
            </a:pPr>
            <a:endParaRPr sz="1500"/>
          </a:p>
          <a:p>
            <a:pPr marL="0" lvl="0" indent="0" algn="ctr" rtl="0">
              <a:spcBef>
                <a:spcPts val="900"/>
              </a:spcBef>
              <a:spcAft>
                <a:spcPts val="900"/>
              </a:spcAft>
              <a:buNone/>
            </a:pPr>
            <a:r>
              <a:rPr lang="en" sz="2400" b="1"/>
              <a:t>1,138</a:t>
            </a:r>
            <a:r>
              <a:rPr lang="en" sz="2100" b="1"/>
              <a:t> </a:t>
            </a:r>
            <a:r>
              <a:rPr lang="en" sz="2000"/>
              <a:t>constraints</a:t>
            </a:r>
            <a:br>
              <a:rPr lang="en" sz="2100"/>
            </a:br>
            <a:r>
              <a:rPr lang="en" sz="2400" b="1"/>
              <a:t>470</a:t>
            </a:r>
            <a:r>
              <a:rPr lang="en" sz="2100"/>
              <a:t> continuous and</a:t>
            </a:r>
            <a:br>
              <a:rPr lang="en" sz="2100"/>
            </a:br>
            <a:r>
              <a:rPr lang="en" sz="2400" b="1"/>
              <a:t>40</a:t>
            </a:r>
            <a:r>
              <a:rPr lang="en" sz="2000"/>
              <a:t> binary variables</a:t>
            </a:r>
            <a:endParaRPr sz="2000"/>
          </a:p>
        </p:txBody>
      </p:sp>
      <p:pic>
        <p:nvPicPr>
          <p:cNvPr id="465" name="Google Shape;465;p42"/>
          <p:cNvPicPr preferRelativeResize="0"/>
          <p:nvPr/>
        </p:nvPicPr>
        <p:blipFill>
          <a:blip r:embed="rId5">
            <a:alphaModFix/>
          </a:blip>
          <a:stretch>
            <a:fillRect/>
          </a:stretch>
        </p:blipFill>
        <p:spPr>
          <a:xfrm>
            <a:off x="4136059" y="2780653"/>
            <a:ext cx="3607936" cy="654275"/>
          </a:xfrm>
          <a:prstGeom prst="rect">
            <a:avLst/>
          </a:prstGeom>
          <a:noFill/>
          <a:ln>
            <a:noFill/>
          </a:ln>
        </p:spPr>
      </p:pic>
      <p:pic>
        <p:nvPicPr>
          <p:cNvPr id="466" name="Google Shape;466;p42"/>
          <p:cNvPicPr preferRelativeResize="0"/>
          <p:nvPr/>
        </p:nvPicPr>
        <p:blipFill>
          <a:blip r:embed="rId6">
            <a:alphaModFix/>
          </a:blip>
          <a:stretch>
            <a:fillRect/>
          </a:stretch>
        </p:blipFill>
        <p:spPr>
          <a:xfrm>
            <a:off x="4136050" y="1677637"/>
            <a:ext cx="4382050" cy="565054"/>
          </a:xfrm>
          <a:prstGeom prst="rect">
            <a:avLst/>
          </a:prstGeom>
          <a:noFill/>
          <a:ln>
            <a:noFill/>
          </a:ln>
        </p:spPr>
      </p:pic>
      <p:pic>
        <p:nvPicPr>
          <p:cNvPr id="467" name="Google Shape;467;p42"/>
          <p:cNvPicPr preferRelativeResize="0"/>
          <p:nvPr/>
        </p:nvPicPr>
        <p:blipFill>
          <a:blip r:embed="rId7">
            <a:alphaModFix/>
          </a:blip>
          <a:stretch>
            <a:fillRect/>
          </a:stretch>
        </p:blipFill>
        <p:spPr>
          <a:xfrm>
            <a:off x="4136051" y="3896850"/>
            <a:ext cx="2151627" cy="56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3"/>
          <p:cNvSpPr txBox="1">
            <a:spLocks noGrp="1"/>
          </p:cNvSpPr>
          <p:nvPr>
            <p:ph type="body" idx="1"/>
          </p:nvPr>
        </p:nvSpPr>
        <p:spPr>
          <a:xfrm>
            <a:off x="514351" y="1285874"/>
            <a:ext cx="2586000" cy="638100"/>
          </a:xfrm>
          <a:prstGeom prst="rect">
            <a:avLst/>
          </a:prstGeom>
        </p:spPr>
        <p:txBody>
          <a:bodyPr spcFirstLastPara="1" wrap="square" lIns="0" tIns="0" rIns="68575" bIns="34275" anchor="ctr" anchorCtr="0">
            <a:normAutofit/>
          </a:bodyPr>
          <a:lstStyle/>
          <a:p>
            <a:pPr marL="0" lvl="0" indent="0" algn="l" rtl="0">
              <a:spcBef>
                <a:spcPts val="0"/>
              </a:spcBef>
              <a:spcAft>
                <a:spcPts val="900"/>
              </a:spcAft>
              <a:buNone/>
            </a:pPr>
            <a:r>
              <a:rPr lang="en" sz="1800"/>
              <a:t>Financial Success</a:t>
            </a:r>
            <a:endParaRPr sz="1800"/>
          </a:p>
        </p:txBody>
      </p:sp>
      <p:sp>
        <p:nvSpPr>
          <p:cNvPr id="473" name="Google Shape;473;p43"/>
          <p:cNvSpPr txBox="1">
            <a:spLocks noGrp="1"/>
          </p:cNvSpPr>
          <p:nvPr>
            <p:ph type="body" idx="2"/>
          </p:nvPr>
        </p:nvSpPr>
        <p:spPr>
          <a:xfrm>
            <a:off x="515542" y="1924050"/>
            <a:ext cx="2586000" cy="2533800"/>
          </a:xfrm>
          <a:prstGeom prst="rect">
            <a:avLst/>
          </a:prstGeom>
        </p:spPr>
        <p:txBody>
          <a:bodyPr spcFirstLastPara="1" wrap="square" lIns="135000" tIns="108000" rIns="135000" bIns="108000" anchor="t" anchorCtr="0">
            <a:normAutofit fontScale="92500" lnSpcReduction="20000"/>
          </a:bodyPr>
          <a:lstStyle/>
          <a:p>
            <a:pPr marL="0" lvl="0" indent="0" algn="l" rtl="0">
              <a:spcBef>
                <a:spcPts val="0"/>
              </a:spcBef>
              <a:spcAft>
                <a:spcPts val="0"/>
              </a:spcAft>
              <a:buNone/>
            </a:pPr>
            <a:r>
              <a:rPr lang="en" sz="2550" b="1"/>
              <a:t>$7.5M</a:t>
            </a:r>
            <a:r>
              <a:rPr lang="en" sz="2000"/>
              <a:t> </a:t>
            </a:r>
            <a:r>
              <a:rPr lang="en" sz="2150"/>
              <a:t>in Net Profit</a:t>
            </a:r>
            <a:endParaRPr sz="2150"/>
          </a:p>
          <a:p>
            <a:pPr marL="0" lvl="0" indent="0" algn="l" rtl="0">
              <a:spcBef>
                <a:spcPts val="900"/>
              </a:spcBef>
              <a:spcAft>
                <a:spcPts val="0"/>
              </a:spcAft>
              <a:buNone/>
            </a:pPr>
            <a:endParaRPr sz="2400" b="1"/>
          </a:p>
          <a:p>
            <a:pPr marL="0" lvl="0" indent="0" algn="l" rtl="0">
              <a:spcBef>
                <a:spcPts val="900"/>
              </a:spcBef>
              <a:spcAft>
                <a:spcPts val="0"/>
              </a:spcAft>
              <a:buNone/>
            </a:pPr>
            <a:r>
              <a:rPr lang="en" sz="2550" b="1"/>
              <a:t>$12.7M</a:t>
            </a:r>
            <a:r>
              <a:rPr lang="en" sz="2000"/>
              <a:t> </a:t>
            </a:r>
            <a:r>
              <a:rPr lang="en" sz="2150"/>
              <a:t>in</a:t>
            </a:r>
            <a:br>
              <a:rPr lang="en" sz="2150"/>
            </a:br>
            <a:r>
              <a:rPr lang="en" sz="2150"/>
              <a:t>Operating Cost</a:t>
            </a:r>
            <a:endParaRPr sz="2150"/>
          </a:p>
          <a:p>
            <a:pPr marL="0" lvl="0" indent="0" algn="l" rtl="0">
              <a:spcBef>
                <a:spcPts val="900"/>
              </a:spcBef>
              <a:spcAft>
                <a:spcPts val="0"/>
              </a:spcAft>
              <a:buNone/>
            </a:pPr>
            <a:endParaRPr sz="2000"/>
          </a:p>
          <a:p>
            <a:pPr marL="0" lvl="0" indent="0" algn="l" rtl="0">
              <a:spcBef>
                <a:spcPts val="900"/>
              </a:spcBef>
              <a:spcAft>
                <a:spcPts val="900"/>
              </a:spcAft>
              <a:buNone/>
            </a:pPr>
            <a:r>
              <a:rPr lang="en" sz="2550" b="1"/>
              <a:t>$20.2M</a:t>
            </a:r>
            <a:r>
              <a:rPr lang="en" sz="2000"/>
              <a:t> </a:t>
            </a:r>
            <a:r>
              <a:rPr lang="en" sz="2150"/>
              <a:t>in</a:t>
            </a:r>
            <a:br>
              <a:rPr lang="en" sz="2150"/>
            </a:br>
            <a:r>
              <a:rPr lang="en" sz="2150"/>
              <a:t>Sales Revenue</a:t>
            </a:r>
            <a:endParaRPr sz="2150"/>
          </a:p>
        </p:txBody>
      </p:sp>
      <p:sp>
        <p:nvSpPr>
          <p:cNvPr id="474" name="Google Shape;474;p43"/>
          <p:cNvSpPr txBox="1">
            <a:spLocks noGrp="1"/>
          </p:cNvSpPr>
          <p:nvPr>
            <p:ph type="body" idx="3"/>
          </p:nvPr>
        </p:nvSpPr>
        <p:spPr>
          <a:xfrm>
            <a:off x="3277789" y="1285874"/>
            <a:ext cx="2586000" cy="638100"/>
          </a:xfrm>
          <a:prstGeom prst="rect">
            <a:avLst/>
          </a:prstGeom>
        </p:spPr>
        <p:txBody>
          <a:bodyPr spcFirstLastPara="1" wrap="square" lIns="0" tIns="0" rIns="68575" bIns="34275" anchor="ctr" anchorCtr="0">
            <a:normAutofit/>
          </a:bodyPr>
          <a:lstStyle/>
          <a:p>
            <a:pPr marL="0" lvl="0" indent="0" algn="l" rtl="0">
              <a:spcBef>
                <a:spcPts val="0"/>
              </a:spcBef>
              <a:spcAft>
                <a:spcPts val="900"/>
              </a:spcAft>
              <a:buNone/>
            </a:pPr>
            <a:r>
              <a:rPr lang="en" sz="1800"/>
              <a:t>Option Utilization</a:t>
            </a:r>
            <a:endParaRPr sz="1800"/>
          </a:p>
        </p:txBody>
      </p:sp>
      <p:sp>
        <p:nvSpPr>
          <p:cNvPr id="475" name="Google Shape;475;p43"/>
          <p:cNvSpPr txBox="1">
            <a:spLocks noGrp="1"/>
          </p:cNvSpPr>
          <p:nvPr>
            <p:ph type="body" idx="4"/>
          </p:nvPr>
        </p:nvSpPr>
        <p:spPr>
          <a:xfrm>
            <a:off x="3278981" y="1924050"/>
            <a:ext cx="2586000" cy="2533800"/>
          </a:xfrm>
          <a:prstGeom prst="rect">
            <a:avLst/>
          </a:prstGeom>
        </p:spPr>
        <p:txBody>
          <a:bodyPr spcFirstLastPara="1" wrap="square" lIns="135000" tIns="108000" rIns="135000" bIns="108000" anchor="t" anchorCtr="0">
            <a:normAutofit lnSpcReduction="20000"/>
          </a:bodyPr>
          <a:lstStyle/>
          <a:p>
            <a:pPr marL="0" lvl="0" indent="0" algn="l" rtl="0">
              <a:spcBef>
                <a:spcPts val="0"/>
              </a:spcBef>
              <a:spcAft>
                <a:spcPts val="0"/>
              </a:spcAft>
              <a:buNone/>
            </a:pPr>
            <a:r>
              <a:rPr lang="en" sz="2400" b="1"/>
              <a:t>4 </a:t>
            </a:r>
            <a:r>
              <a:rPr lang="en" sz="2000"/>
              <a:t>separators and </a:t>
            </a:r>
            <a:r>
              <a:rPr lang="en" sz="2400" b="1"/>
              <a:t>2 </a:t>
            </a:r>
            <a:r>
              <a:rPr lang="en" sz="2000"/>
              <a:t>reactors used</a:t>
            </a:r>
            <a:endParaRPr sz="2000"/>
          </a:p>
          <a:p>
            <a:pPr marL="0" lvl="0" indent="0" algn="l" rtl="0">
              <a:spcBef>
                <a:spcPts val="900"/>
              </a:spcBef>
              <a:spcAft>
                <a:spcPts val="0"/>
              </a:spcAft>
              <a:buNone/>
            </a:pPr>
            <a:endParaRPr sz="2000"/>
          </a:p>
          <a:p>
            <a:pPr marL="0" lvl="0" indent="0" algn="l" rtl="0">
              <a:spcBef>
                <a:spcPts val="900"/>
              </a:spcBef>
              <a:spcAft>
                <a:spcPts val="0"/>
              </a:spcAft>
              <a:buNone/>
            </a:pPr>
            <a:r>
              <a:rPr lang="en" sz="2400" b="1"/>
              <a:t>1 </a:t>
            </a:r>
            <a:r>
              <a:rPr lang="en" sz="2000"/>
              <a:t>customer at storage capacity</a:t>
            </a:r>
            <a:endParaRPr sz="2000"/>
          </a:p>
          <a:p>
            <a:pPr marL="0" lvl="0" indent="0" algn="l" rtl="0">
              <a:spcBef>
                <a:spcPts val="900"/>
              </a:spcBef>
              <a:spcAft>
                <a:spcPts val="0"/>
              </a:spcAft>
              <a:buNone/>
            </a:pPr>
            <a:endParaRPr sz="2000"/>
          </a:p>
          <a:p>
            <a:pPr marL="0" lvl="0" indent="0" algn="l" rtl="0">
              <a:spcBef>
                <a:spcPts val="900"/>
              </a:spcBef>
              <a:spcAft>
                <a:spcPts val="900"/>
              </a:spcAft>
              <a:buNone/>
            </a:pPr>
            <a:r>
              <a:rPr lang="en" sz="2400" b="1"/>
              <a:t>4</a:t>
            </a:r>
            <a:r>
              <a:rPr lang="en" sz="2000"/>
              <a:t> distinct suppliers</a:t>
            </a:r>
            <a:endParaRPr/>
          </a:p>
        </p:txBody>
      </p:sp>
      <p:sp>
        <p:nvSpPr>
          <p:cNvPr id="476" name="Google Shape;476;p43"/>
          <p:cNvSpPr txBox="1">
            <a:spLocks noGrp="1"/>
          </p:cNvSpPr>
          <p:nvPr>
            <p:ph type="body" idx="5"/>
          </p:nvPr>
        </p:nvSpPr>
        <p:spPr>
          <a:xfrm>
            <a:off x="6043611" y="1285874"/>
            <a:ext cx="2586000" cy="638100"/>
          </a:xfrm>
          <a:prstGeom prst="rect">
            <a:avLst/>
          </a:prstGeom>
        </p:spPr>
        <p:txBody>
          <a:bodyPr spcFirstLastPara="1" wrap="square" lIns="0" tIns="0" rIns="68575" bIns="34275" anchor="ctr" anchorCtr="0">
            <a:normAutofit/>
          </a:bodyPr>
          <a:lstStyle/>
          <a:p>
            <a:pPr marL="0" lvl="0" indent="0" algn="l" rtl="0">
              <a:spcBef>
                <a:spcPts val="0"/>
              </a:spcBef>
              <a:spcAft>
                <a:spcPts val="900"/>
              </a:spcAft>
              <a:buNone/>
            </a:pPr>
            <a:r>
              <a:rPr lang="en" sz="1800"/>
              <a:t>Environmental Waste</a:t>
            </a:r>
            <a:endParaRPr sz="1800"/>
          </a:p>
        </p:txBody>
      </p:sp>
      <p:sp>
        <p:nvSpPr>
          <p:cNvPr id="477" name="Google Shape;477;p43"/>
          <p:cNvSpPr txBox="1">
            <a:spLocks noGrp="1"/>
          </p:cNvSpPr>
          <p:nvPr>
            <p:ph type="body" idx="6"/>
          </p:nvPr>
        </p:nvSpPr>
        <p:spPr>
          <a:xfrm>
            <a:off x="6043612" y="1924050"/>
            <a:ext cx="2586000" cy="2533800"/>
          </a:xfrm>
          <a:prstGeom prst="rect">
            <a:avLst/>
          </a:prstGeom>
        </p:spPr>
        <p:txBody>
          <a:bodyPr spcFirstLastPara="1" wrap="square" lIns="135000" tIns="108000" rIns="135000" bIns="108000" anchor="t" anchorCtr="0">
            <a:normAutofit lnSpcReduction="20000"/>
          </a:bodyPr>
          <a:lstStyle/>
          <a:p>
            <a:pPr marL="0" lvl="0" indent="0" algn="l" rtl="0">
              <a:spcBef>
                <a:spcPts val="0"/>
              </a:spcBef>
              <a:spcAft>
                <a:spcPts val="0"/>
              </a:spcAft>
              <a:buNone/>
            </a:pPr>
            <a:r>
              <a:rPr lang="en" sz="2400" b="1"/>
              <a:t>$774K</a:t>
            </a:r>
            <a:r>
              <a:rPr lang="en" sz="2000"/>
              <a:t> in</a:t>
            </a:r>
            <a:br>
              <a:rPr lang="en" sz="2000"/>
            </a:br>
            <a:r>
              <a:rPr lang="en" sz="2000"/>
              <a:t>aqueous waste</a:t>
            </a:r>
            <a:endParaRPr sz="2000"/>
          </a:p>
          <a:p>
            <a:pPr marL="0" lvl="0" indent="0" algn="l" rtl="0">
              <a:spcBef>
                <a:spcPts val="900"/>
              </a:spcBef>
              <a:spcAft>
                <a:spcPts val="0"/>
              </a:spcAft>
              <a:buNone/>
            </a:pPr>
            <a:endParaRPr sz="2000"/>
          </a:p>
          <a:p>
            <a:pPr marL="0" lvl="0" indent="0" algn="l" rtl="0">
              <a:spcBef>
                <a:spcPts val="900"/>
              </a:spcBef>
              <a:spcAft>
                <a:spcPts val="0"/>
              </a:spcAft>
              <a:buNone/>
            </a:pPr>
            <a:r>
              <a:rPr lang="en" sz="2400" b="1"/>
              <a:t>$143K</a:t>
            </a:r>
            <a:r>
              <a:rPr lang="en" sz="2000"/>
              <a:t> in</a:t>
            </a:r>
            <a:br>
              <a:rPr lang="en" sz="2000"/>
            </a:br>
            <a:r>
              <a:rPr lang="en" sz="2000"/>
              <a:t>organic waste</a:t>
            </a:r>
            <a:endParaRPr sz="2000"/>
          </a:p>
          <a:p>
            <a:pPr marL="0" lvl="0" indent="0" algn="l" rtl="0">
              <a:spcBef>
                <a:spcPts val="900"/>
              </a:spcBef>
              <a:spcAft>
                <a:spcPts val="0"/>
              </a:spcAft>
              <a:buNone/>
            </a:pPr>
            <a:endParaRPr sz="2000"/>
          </a:p>
          <a:p>
            <a:pPr marL="0" lvl="0" indent="0" algn="l" rtl="0">
              <a:spcBef>
                <a:spcPts val="900"/>
              </a:spcBef>
              <a:spcAft>
                <a:spcPts val="900"/>
              </a:spcAft>
              <a:buNone/>
            </a:pPr>
            <a:r>
              <a:rPr lang="en" sz="2400" b="1"/>
              <a:t>8K</a:t>
            </a:r>
            <a:r>
              <a:rPr lang="en" sz="2000"/>
              <a:t> MT waste</a:t>
            </a:r>
            <a:endParaRPr sz="2400" b="1"/>
          </a:p>
        </p:txBody>
      </p:sp>
      <p:sp>
        <p:nvSpPr>
          <p:cNvPr id="478" name="Google Shape;478;p43"/>
          <p:cNvSpPr txBox="1">
            <a:spLocks noGrp="1"/>
          </p:cNvSpPr>
          <p:nvPr>
            <p:ph type="title"/>
          </p:nvPr>
        </p:nvSpPr>
        <p:spPr>
          <a:xfrm>
            <a:off x="514350" y="227375"/>
            <a:ext cx="6732900" cy="851100"/>
          </a:xfrm>
          <a:prstGeom prst="rect">
            <a:avLst/>
          </a:prstGeom>
        </p:spPr>
        <p:txBody>
          <a:bodyPr spcFirstLastPara="1" wrap="square" lIns="0" tIns="34275" rIns="68575" bIns="34275" anchor="ctr" anchorCtr="0">
            <a:normAutofit/>
          </a:bodyPr>
          <a:lstStyle/>
          <a:p>
            <a:pPr marL="0" lvl="0" indent="0" algn="l" rtl="0">
              <a:spcBef>
                <a:spcPts val="0"/>
              </a:spcBef>
              <a:spcAft>
                <a:spcPts val="0"/>
              </a:spcAft>
              <a:buNone/>
            </a:pPr>
            <a:r>
              <a:rPr lang="en" sz="2800"/>
              <a:t>Key Findings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460200" y="685800"/>
            <a:ext cx="2319000" cy="1552500"/>
          </a:xfrm>
          <a:prstGeom prst="rect">
            <a:avLst/>
          </a:prstGeom>
        </p:spPr>
        <p:txBody>
          <a:bodyPr spcFirstLastPara="1" wrap="square" lIns="0" tIns="34275" rIns="68575" bIns="34275" anchor="ctr" anchorCtr="0">
            <a:noAutofit/>
          </a:bodyPr>
          <a:lstStyle/>
          <a:p>
            <a:pPr marL="0" lvl="0" indent="0" algn="ctr" rtl="0">
              <a:spcBef>
                <a:spcPts val="0"/>
              </a:spcBef>
              <a:spcAft>
                <a:spcPts val="0"/>
              </a:spcAft>
              <a:buNone/>
            </a:pPr>
            <a:r>
              <a:rPr lang="en" sz="2800"/>
              <a:t>Impact</a:t>
            </a:r>
            <a:endParaRPr sz="2800"/>
          </a:p>
          <a:p>
            <a:pPr marL="0" lvl="0" indent="0" algn="ctr" rtl="0">
              <a:spcBef>
                <a:spcPts val="0"/>
              </a:spcBef>
              <a:spcAft>
                <a:spcPts val="0"/>
              </a:spcAft>
              <a:buNone/>
            </a:pPr>
            <a:r>
              <a:rPr lang="en" sz="2800" b="0"/>
              <a:t>&amp;</a:t>
            </a:r>
            <a:endParaRPr sz="2800" b="0"/>
          </a:p>
          <a:p>
            <a:pPr marL="0" lvl="0" indent="0" algn="ctr" rtl="0">
              <a:spcBef>
                <a:spcPts val="0"/>
              </a:spcBef>
              <a:spcAft>
                <a:spcPts val="0"/>
              </a:spcAft>
              <a:buNone/>
            </a:pPr>
            <a:r>
              <a:rPr lang="en" sz="2800"/>
              <a:t>Conclusion</a:t>
            </a:r>
            <a:endParaRPr sz="2800"/>
          </a:p>
        </p:txBody>
      </p:sp>
      <p:sp>
        <p:nvSpPr>
          <p:cNvPr id="484" name="Google Shape;484;p44"/>
          <p:cNvSpPr txBox="1">
            <a:spLocks noGrp="1"/>
          </p:cNvSpPr>
          <p:nvPr>
            <p:ph type="body" idx="1"/>
          </p:nvPr>
        </p:nvSpPr>
        <p:spPr>
          <a:xfrm>
            <a:off x="513160" y="2466976"/>
            <a:ext cx="2208300" cy="1990800"/>
          </a:xfrm>
          <a:prstGeom prst="rect">
            <a:avLst/>
          </a:prstGeom>
        </p:spPr>
        <p:txBody>
          <a:bodyPr spcFirstLastPara="1" wrap="square" lIns="0" tIns="34275" rIns="68575" bIns="34275" anchor="t" anchorCtr="0">
            <a:noAutofit/>
          </a:bodyPr>
          <a:lstStyle/>
          <a:p>
            <a:pPr marL="0" lvl="0" indent="0" algn="ctr" rtl="0">
              <a:spcBef>
                <a:spcPts val="0"/>
              </a:spcBef>
              <a:spcAft>
                <a:spcPts val="0"/>
              </a:spcAft>
              <a:buNone/>
            </a:pPr>
            <a:r>
              <a:rPr lang="en" sz="1500"/>
              <a:t>Optimization helps create sustainable and profitable solution</a:t>
            </a:r>
            <a:endParaRPr sz="1500"/>
          </a:p>
          <a:p>
            <a:pPr marL="0" lvl="0" indent="0" algn="ctr" rtl="0">
              <a:spcBef>
                <a:spcPts val="900"/>
              </a:spcBef>
              <a:spcAft>
                <a:spcPts val="0"/>
              </a:spcAft>
              <a:buNone/>
            </a:pPr>
            <a:endParaRPr sz="1500"/>
          </a:p>
          <a:p>
            <a:pPr marL="0" lvl="0" indent="0" algn="ctr" rtl="0">
              <a:spcBef>
                <a:spcPts val="900"/>
              </a:spcBef>
              <a:spcAft>
                <a:spcPts val="900"/>
              </a:spcAft>
              <a:buNone/>
            </a:pPr>
            <a:r>
              <a:rPr lang="en" sz="2600" b="1"/>
              <a:t>7.5M USD</a:t>
            </a:r>
            <a:r>
              <a:rPr lang="en" sz="2300" b="1"/>
              <a:t> </a:t>
            </a:r>
            <a:br>
              <a:rPr lang="en" sz="2300" b="1"/>
            </a:br>
            <a:r>
              <a:rPr lang="en" sz="2300"/>
              <a:t>net profit</a:t>
            </a:r>
            <a:br>
              <a:rPr lang="en" sz="2300"/>
            </a:br>
            <a:endParaRPr sz="2200"/>
          </a:p>
        </p:txBody>
      </p:sp>
      <p:sp>
        <p:nvSpPr>
          <p:cNvPr id="485" name="Google Shape;485;p44"/>
          <p:cNvSpPr txBox="1">
            <a:spLocks noGrp="1"/>
          </p:cNvSpPr>
          <p:nvPr>
            <p:ph type="body" idx="2"/>
          </p:nvPr>
        </p:nvSpPr>
        <p:spPr>
          <a:xfrm>
            <a:off x="3277800" y="1285875"/>
            <a:ext cx="5619600" cy="3171900"/>
          </a:xfrm>
          <a:prstGeom prst="rect">
            <a:avLst/>
          </a:prstGeom>
        </p:spPr>
        <p:txBody>
          <a:bodyPr spcFirstLastPara="1" wrap="square" lIns="0" tIns="34275" rIns="68575" bIns="34275" anchor="t" anchorCtr="0">
            <a:noAutofit/>
          </a:bodyPr>
          <a:lstStyle/>
          <a:p>
            <a:pPr marL="457200" lvl="0" indent="-336550" algn="l" rtl="0">
              <a:spcBef>
                <a:spcPts val="0"/>
              </a:spcBef>
              <a:spcAft>
                <a:spcPts val="0"/>
              </a:spcAft>
              <a:buSzPts val="1700"/>
              <a:buChar char="●"/>
            </a:pPr>
            <a:r>
              <a:rPr lang="en" sz="1700"/>
              <a:t>Maximize profit while maintaining sustainability</a:t>
            </a:r>
            <a:endParaRPr sz="1700"/>
          </a:p>
          <a:p>
            <a:pPr marL="0" lvl="0" indent="0" algn="l" rtl="0">
              <a:spcBef>
                <a:spcPts val="900"/>
              </a:spcBef>
              <a:spcAft>
                <a:spcPts val="0"/>
              </a:spcAft>
              <a:buNone/>
            </a:pPr>
            <a:endParaRPr sz="1700"/>
          </a:p>
          <a:p>
            <a:pPr marL="457200" lvl="0" indent="-336550" algn="l" rtl="0">
              <a:spcBef>
                <a:spcPts val="900"/>
              </a:spcBef>
              <a:spcAft>
                <a:spcPts val="0"/>
              </a:spcAft>
              <a:buSzPts val="1700"/>
              <a:buChar char="●"/>
            </a:pPr>
            <a:r>
              <a:rPr lang="en" sz="1700"/>
              <a:t>Future Plant Improvement: Recycle more material instead of sending to wastewater</a:t>
            </a:r>
            <a:endParaRPr sz="1700"/>
          </a:p>
          <a:p>
            <a:pPr marL="0" lvl="0" indent="0" algn="l" rtl="0">
              <a:spcBef>
                <a:spcPts val="900"/>
              </a:spcBef>
              <a:spcAft>
                <a:spcPts val="0"/>
              </a:spcAft>
              <a:buNone/>
            </a:pPr>
            <a:endParaRPr sz="1700"/>
          </a:p>
          <a:p>
            <a:pPr marL="457200" lvl="0" indent="-336550" algn="l" rtl="0">
              <a:spcBef>
                <a:spcPts val="900"/>
              </a:spcBef>
              <a:spcAft>
                <a:spcPts val="0"/>
              </a:spcAft>
              <a:buSzPts val="1700"/>
              <a:buChar char="●"/>
            </a:pPr>
            <a:r>
              <a:rPr lang="en" sz="1700"/>
              <a:t>Explore changes that allow scaling up to use all available capital</a:t>
            </a:r>
            <a:endParaRPr sz="1700"/>
          </a:p>
          <a:p>
            <a:pPr marL="0" lvl="0" indent="0" algn="l" rtl="0">
              <a:spcBef>
                <a:spcPts val="900"/>
              </a:spcBef>
              <a:spcAft>
                <a:spcPts val="0"/>
              </a:spcAft>
              <a:buNone/>
            </a:pPr>
            <a:endParaRPr sz="700"/>
          </a:p>
          <a:p>
            <a:pPr marL="0" lvl="0" indent="0" algn="l" rtl="0">
              <a:spcBef>
                <a:spcPts val="900"/>
              </a:spcBef>
              <a:spcAft>
                <a:spcPts val="0"/>
              </a:spcAft>
              <a:buNone/>
            </a:pPr>
            <a:r>
              <a:rPr lang="en" sz="1700" b="1"/>
              <a:t>Conclusion: With optimization driven strategy, the plant is an environmentally and financially lucrative investment. </a:t>
            </a:r>
            <a:endParaRPr sz="1700" b="1"/>
          </a:p>
          <a:p>
            <a:pPr marL="0" lvl="0" indent="0" algn="l" rtl="0">
              <a:spcBef>
                <a:spcPts val="900"/>
              </a:spcBef>
              <a:spcAft>
                <a:spcPts val="900"/>
              </a:spcAft>
              <a:buNone/>
            </a:pPr>
            <a:endParaRPr sz="1700"/>
          </a:p>
        </p:txBody>
      </p:sp>
    </p:spTree>
  </p:cSld>
  <p:clrMapOvr>
    <a:masterClrMapping/>
  </p:clrMapOvr>
</p:sld>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441</Words>
  <Application>Microsoft Macintosh PowerPoint</Application>
  <PresentationFormat>On-screen Show (16:9)</PresentationFormat>
  <Paragraphs>128</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Arial Black</vt:lpstr>
      <vt:lpstr>Arial</vt:lpstr>
      <vt:lpstr>MIT </vt:lpstr>
      <vt:lpstr>Optimization in Application: Green Epichlorohydrin Plant Production</vt:lpstr>
      <vt:lpstr>Problem &amp; Motivation Data for Problem Method to Solve Key Findings Conclusion</vt:lpstr>
      <vt:lpstr>Problem &amp; Motivation</vt:lpstr>
      <vt:lpstr>Block Flow Diagram</vt:lpstr>
      <vt:lpstr>Data for Problem</vt:lpstr>
      <vt:lpstr>Method to Solve</vt:lpstr>
      <vt:lpstr>Method to Solve</vt:lpstr>
      <vt:lpstr>Key Findings</vt:lpstr>
      <vt:lpstr>Impact &amp; Conclusion</vt:lpstr>
      <vt:lpstr>PowerPoint Presentation</vt:lpstr>
      <vt:lpstr>Appendix Slides</vt:lpstr>
      <vt:lpstr>Flow of Chemicals in Plant</vt:lpstr>
      <vt:lpstr>Network Representation of Chemical Plant</vt:lpstr>
      <vt:lpstr>Solution</vt:lpstr>
      <vt:lpstr>Solution</vt:lpstr>
      <vt:lpstr>Solution</vt:lpstr>
      <vt:lpstr>Cost Breakdown of Optimal Solution</vt:lpstr>
      <vt:lpstr>Sets and Ranges for Problem</vt:lpstr>
      <vt:lpstr>Variables in Model</vt:lpstr>
      <vt:lpstr>Conservation of Flow &amp; Mass</vt:lpstr>
      <vt:lpstr>Fixed Cost for Primary (Left) Separators</vt:lpstr>
      <vt:lpstr>Fixed Cost for Reactors</vt:lpstr>
      <vt:lpstr>Fixed Cost for Secondary (Right) Separators</vt:lpstr>
      <vt:lpstr>Customer Demand Constraints</vt:lpstr>
      <vt:lpstr>Unit Cost Calculations</vt:lpstr>
      <vt:lpstr>Arc Flow Capacities</vt:lpstr>
      <vt:lpstr>Recovery from Primary (Left) Separators</vt:lpstr>
      <vt:lpstr>Chemical Conversion Calculations for Reactors</vt:lpstr>
      <vt:lpstr>Recovery from Secondary (Right) Separators</vt:lpstr>
      <vt:lpstr>Requirements for Organic Waste Disposal</vt:lpstr>
      <vt:lpstr>DCH (p=1) is the Limiting Reactant</vt:lpstr>
      <vt:lpstr>Rector Flow Remains Together</vt:lpstr>
      <vt:lpstr>Revenue Calculation &amp; Objective Function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in Application: Green Epichlorohydrin Plant Production</dc:title>
  <cp:lastModifiedBy>Zack Hendrick Horton</cp:lastModifiedBy>
  <cp:revision>1</cp:revision>
  <dcterms:modified xsi:type="dcterms:W3CDTF">2023-12-07T21:29:10Z</dcterms:modified>
</cp:coreProperties>
</file>